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3"/>
  </p:notesMasterIdLst>
  <p:sldIdLst>
    <p:sldId id="261" r:id="rId2"/>
    <p:sldId id="265" r:id="rId3"/>
    <p:sldId id="266" r:id="rId4"/>
    <p:sldId id="295" r:id="rId5"/>
    <p:sldId id="284" r:id="rId6"/>
    <p:sldId id="294" r:id="rId7"/>
    <p:sldId id="267" r:id="rId8"/>
    <p:sldId id="312" r:id="rId9"/>
    <p:sldId id="324" r:id="rId10"/>
    <p:sldId id="314" r:id="rId11"/>
    <p:sldId id="264" r:id="rId12"/>
    <p:sldId id="321" r:id="rId13"/>
    <p:sldId id="278" r:id="rId14"/>
    <p:sldId id="263" r:id="rId15"/>
    <p:sldId id="276" r:id="rId16"/>
    <p:sldId id="277" r:id="rId17"/>
    <p:sldId id="279" r:id="rId18"/>
    <p:sldId id="316" r:id="rId19"/>
    <p:sldId id="326" r:id="rId20"/>
    <p:sldId id="258" r:id="rId21"/>
    <p:sldId id="275" r:id="rId22"/>
    <p:sldId id="311" r:id="rId23"/>
    <p:sldId id="260" r:id="rId24"/>
    <p:sldId id="288" r:id="rId25"/>
    <p:sldId id="292" r:id="rId26"/>
    <p:sldId id="270" r:id="rId27"/>
    <p:sldId id="313" r:id="rId28"/>
    <p:sldId id="319" r:id="rId29"/>
    <p:sldId id="271" r:id="rId30"/>
    <p:sldId id="290" r:id="rId31"/>
    <p:sldId id="273" r:id="rId3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BC1"/>
    <a:srgbClr val="C0E0D7"/>
    <a:srgbClr val="C0C9E4"/>
    <a:srgbClr val="F6CCBE"/>
    <a:srgbClr val="D8D8D8"/>
    <a:srgbClr val="CBDE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927" autoAdjust="0"/>
    <p:restoredTop sz="93478" autoAdjust="0"/>
  </p:normalViewPr>
  <p:slideViewPr>
    <p:cSldViewPr>
      <p:cViewPr>
        <p:scale>
          <a:sx n="100" d="100"/>
          <a:sy n="100" d="100"/>
        </p:scale>
        <p:origin x="1133" y="5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456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9FBBA0-8A9C-471B-AD42-1BB8C00064F1}"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n-GB"/>
        </a:p>
      </dgm:t>
    </dgm:pt>
    <dgm:pt modelId="{6B428CF1-0DC0-4136-B98D-2E140DBD1D7D}">
      <dgm:prSet phldrT="[Text]"/>
      <dgm:spPr/>
      <dgm:t>
        <a:bodyPr/>
        <a:lstStyle/>
        <a:p>
          <a:r>
            <a:rPr lang="en-GB" dirty="0" err="1"/>
            <a:t>Clases</a:t>
          </a:r>
          <a:endParaRPr lang="en-GB" dirty="0"/>
        </a:p>
      </dgm:t>
    </dgm:pt>
    <dgm:pt modelId="{C58F1B48-C702-4896-8C05-6574715FCFA1}" type="parTrans" cxnId="{CFA3D1BD-9447-4896-B734-72DE48DDDE4F}">
      <dgm:prSet/>
      <dgm:spPr/>
      <dgm:t>
        <a:bodyPr/>
        <a:lstStyle/>
        <a:p>
          <a:endParaRPr lang="en-GB"/>
        </a:p>
      </dgm:t>
    </dgm:pt>
    <dgm:pt modelId="{343EC054-8CDF-45C2-BF97-2BCD54ACE974}" type="sibTrans" cxnId="{CFA3D1BD-9447-4896-B734-72DE48DDDE4F}">
      <dgm:prSet/>
      <dgm:spPr/>
      <dgm:t>
        <a:bodyPr/>
        <a:lstStyle/>
        <a:p>
          <a:endParaRPr lang="en-GB"/>
        </a:p>
      </dgm:t>
    </dgm:pt>
    <dgm:pt modelId="{03A01184-8EE8-4BB8-9269-6FE6A74C3B62}">
      <dgm:prSet phldrT="[Text]"/>
      <dgm:spPr/>
      <dgm:t>
        <a:bodyPr/>
        <a:lstStyle/>
        <a:p>
          <a:endParaRPr lang="en-GB" dirty="0"/>
        </a:p>
      </dgm:t>
    </dgm:pt>
    <dgm:pt modelId="{95175AE9-6019-48EE-A021-95B8959992BE}" type="parTrans" cxnId="{833F9369-393C-4D46-9CFF-C1D071BE80EF}">
      <dgm:prSet/>
      <dgm:spPr/>
      <dgm:t>
        <a:bodyPr/>
        <a:lstStyle/>
        <a:p>
          <a:endParaRPr lang="en-GB"/>
        </a:p>
      </dgm:t>
    </dgm:pt>
    <dgm:pt modelId="{60A3350A-DF52-478C-ACAE-AF0E585E4719}" type="sibTrans" cxnId="{833F9369-393C-4D46-9CFF-C1D071BE80EF}">
      <dgm:prSet/>
      <dgm:spPr/>
      <dgm:t>
        <a:bodyPr/>
        <a:lstStyle/>
        <a:p>
          <a:endParaRPr lang="en-GB"/>
        </a:p>
      </dgm:t>
    </dgm:pt>
    <dgm:pt modelId="{1E642893-4136-4716-BFC5-961FCF7408CD}">
      <dgm:prSet phldrT="[Text]"/>
      <dgm:spPr/>
      <dgm:t>
        <a:bodyPr/>
        <a:lstStyle/>
        <a:p>
          <a:endParaRPr lang="en-GB" dirty="0"/>
        </a:p>
      </dgm:t>
    </dgm:pt>
    <dgm:pt modelId="{A1E0C483-6AFC-4C56-B10A-E37E4BC7B31B}" type="parTrans" cxnId="{F5D5AD56-37F2-4BA0-B4D1-61FB7228E4CF}">
      <dgm:prSet/>
      <dgm:spPr/>
      <dgm:t>
        <a:bodyPr/>
        <a:lstStyle/>
        <a:p>
          <a:endParaRPr lang="en-GB"/>
        </a:p>
      </dgm:t>
    </dgm:pt>
    <dgm:pt modelId="{D6E66D19-5DD0-4498-93A4-7C773F40172D}" type="sibTrans" cxnId="{F5D5AD56-37F2-4BA0-B4D1-61FB7228E4CF}">
      <dgm:prSet/>
      <dgm:spPr/>
      <dgm:t>
        <a:bodyPr/>
        <a:lstStyle/>
        <a:p>
          <a:endParaRPr lang="en-GB"/>
        </a:p>
      </dgm:t>
    </dgm:pt>
    <dgm:pt modelId="{A0B54F0A-2937-4A01-875C-DC59070D03DE}">
      <dgm:prSet phldrT="[Text]"/>
      <dgm:spPr/>
      <dgm:t>
        <a:bodyPr/>
        <a:lstStyle/>
        <a:p>
          <a:r>
            <a:rPr lang="en-GB" dirty="0" err="1"/>
            <a:t>Evaluación</a:t>
          </a:r>
          <a:r>
            <a:rPr lang="en-GB" dirty="0"/>
            <a:t> a </a:t>
          </a:r>
          <a:r>
            <a:rPr lang="en-GB" dirty="0" err="1"/>
            <a:t>mitad</a:t>
          </a:r>
          <a:r>
            <a:rPr lang="en-GB" dirty="0"/>
            <a:t> de la </a:t>
          </a:r>
          <a:r>
            <a:rPr lang="en-GB" dirty="0" err="1"/>
            <a:t>unidad</a:t>
          </a:r>
          <a:endParaRPr lang="en-GB" dirty="0"/>
        </a:p>
      </dgm:t>
    </dgm:pt>
    <dgm:pt modelId="{6332D5D0-59EA-48FA-A8ED-78CE5D12634F}" type="parTrans" cxnId="{73478D18-D51E-4AC7-88E8-F0334404D58A}">
      <dgm:prSet/>
      <dgm:spPr/>
      <dgm:t>
        <a:bodyPr/>
        <a:lstStyle/>
        <a:p>
          <a:endParaRPr lang="en-GB"/>
        </a:p>
      </dgm:t>
    </dgm:pt>
    <dgm:pt modelId="{7DB80D94-B789-4ED6-9124-2622148DED08}" type="sibTrans" cxnId="{73478D18-D51E-4AC7-88E8-F0334404D58A}">
      <dgm:prSet/>
      <dgm:spPr/>
      <dgm:t>
        <a:bodyPr/>
        <a:lstStyle/>
        <a:p>
          <a:endParaRPr lang="en-GB"/>
        </a:p>
      </dgm:t>
    </dgm:pt>
    <dgm:pt modelId="{C6878CDA-3BA7-4FA2-8B1D-8D0B15C24471}">
      <dgm:prSet phldrT="[Text]"/>
      <dgm:spPr/>
      <dgm:t>
        <a:bodyPr/>
        <a:lstStyle/>
        <a:p>
          <a:endParaRPr lang="en-GB" dirty="0"/>
        </a:p>
      </dgm:t>
    </dgm:pt>
    <dgm:pt modelId="{2418BB72-821A-4C32-9992-F03850333645}" type="parTrans" cxnId="{63128991-F560-4E93-AFF8-4E6DF647834E}">
      <dgm:prSet/>
      <dgm:spPr/>
      <dgm:t>
        <a:bodyPr/>
        <a:lstStyle/>
        <a:p>
          <a:endParaRPr lang="en-GB"/>
        </a:p>
      </dgm:t>
    </dgm:pt>
    <dgm:pt modelId="{655841C7-E164-4377-89C0-17FA92326C06}" type="sibTrans" cxnId="{63128991-F560-4E93-AFF8-4E6DF647834E}">
      <dgm:prSet/>
      <dgm:spPr/>
      <dgm:t>
        <a:bodyPr/>
        <a:lstStyle/>
        <a:p>
          <a:endParaRPr lang="en-GB"/>
        </a:p>
      </dgm:t>
    </dgm:pt>
    <dgm:pt modelId="{D8711EA2-FA87-4B23-A394-16B08970D28F}">
      <dgm:prSet phldrT="[Text]"/>
      <dgm:spPr/>
      <dgm:t>
        <a:bodyPr/>
        <a:lstStyle/>
        <a:p>
          <a:r>
            <a:rPr lang="en-GB" dirty="0" err="1"/>
            <a:t>Clases</a:t>
          </a:r>
          <a:endParaRPr lang="en-GB" dirty="0"/>
        </a:p>
      </dgm:t>
    </dgm:pt>
    <dgm:pt modelId="{CC22F206-20CB-41C0-AD86-6B1882D0525D}" type="parTrans" cxnId="{401A36D1-EC24-475F-9C67-4BCA322A2B91}">
      <dgm:prSet/>
      <dgm:spPr/>
      <dgm:t>
        <a:bodyPr/>
        <a:lstStyle/>
        <a:p>
          <a:endParaRPr lang="en-GB"/>
        </a:p>
      </dgm:t>
    </dgm:pt>
    <dgm:pt modelId="{F9B92EFA-4711-428F-A0FE-98826D91F058}" type="sibTrans" cxnId="{401A36D1-EC24-475F-9C67-4BCA322A2B91}">
      <dgm:prSet/>
      <dgm:spPr/>
      <dgm:t>
        <a:bodyPr/>
        <a:lstStyle/>
        <a:p>
          <a:endParaRPr lang="en-GB"/>
        </a:p>
      </dgm:t>
    </dgm:pt>
    <dgm:pt modelId="{EC87B4D6-DB00-420E-A177-8B22B8E270AC}">
      <dgm:prSet phldrT="[Text]"/>
      <dgm:spPr/>
      <dgm:t>
        <a:bodyPr/>
        <a:lstStyle/>
        <a:p>
          <a:endParaRPr lang="en-GB" dirty="0"/>
        </a:p>
      </dgm:t>
    </dgm:pt>
    <dgm:pt modelId="{E2CF8E91-7495-4C7A-B4B2-C983D7DC1CE1}" type="parTrans" cxnId="{3C251259-0A74-4DEB-AA59-08E5A982289A}">
      <dgm:prSet/>
      <dgm:spPr/>
      <dgm:t>
        <a:bodyPr/>
        <a:lstStyle/>
        <a:p>
          <a:endParaRPr lang="en-GB"/>
        </a:p>
      </dgm:t>
    </dgm:pt>
    <dgm:pt modelId="{B5230A82-DBDA-4D0F-9685-2253312F97F8}" type="sibTrans" cxnId="{3C251259-0A74-4DEB-AA59-08E5A982289A}">
      <dgm:prSet/>
      <dgm:spPr/>
      <dgm:t>
        <a:bodyPr/>
        <a:lstStyle/>
        <a:p>
          <a:endParaRPr lang="en-GB"/>
        </a:p>
      </dgm:t>
    </dgm:pt>
    <dgm:pt modelId="{8C4F0F91-2FBB-4F31-B9DC-D84F79044932}">
      <dgm:prSet phldrT="[Text]"/>
      <dgm:spPr/>
      <dgm:t>
        <a:bodyPr/>
        <a:lstStyle/>
        <a:p>
          <a:endParaRPr lang="en-GB" dirty="0"/>
        </a:p>
      </dgm:t>
    </dgm:pt>
    <dgm:pt modelId="{30774F05-A860-473B-BDE2-C44A052F7AAC}" type="parTrans" cxnId="{5FBA56C6-D99C-4D65-8E7D-9B774EBB3A5B}">
      <dgm:prSet/>
      <dgm:spPr/>
      <dgm:t>
        <a:bodyPr/>
        <a:lstStyle/>
        <a:p>
          <a:endParaRPr lang="en-GB"/>
        </a:p>
      </dgm:t>
    </dgm:pt>
    <dgm:pt modelId="{A83ABB1E-5A07-422A-B154-D9E1B56E6816}" type="sibTrans" cxnId="{5FBA56C6-D99C-4D65-8E7D-9B774EBB3A5B}">
      <dgm:prSet/>
      <dgm:spPr/>
      <dgm:t>
        <a:bodyPr/>
        <a:lstStyle/>
        <a:p>
          <a:endParaRPr lang="en-GB"/>
        </a:p>
      </dgm:t>
    </dgm:pt>
    <dgm:pt modelId="{42B89A12-AE8A-4958-84A1-940D805808F8}" type="pres">
      <dgm:prSet presAssocID="{9F9FBBA0-8A9C-471B-AD42-1BB8C00064F1}" presName="Name0" presStyleCnt="0">
        <dgm:presLayoutVars>
          <dgm:dir/>
          <dgm:resizeHandles val="exact"/>
        </dgm:presLayoutVars>
      </dgm:prSet>
      <dgm:spPr/>
    </dgm:pt>
    <dgm:pt modelId="{FB55BA31-02A6-424F-AC28-8642A2A228B8}" type="pres">
      <dgm:prSet presAssocID="{6B428CF1-0DC0-4136-B98D-2E140DBD1D7D}" presName="node" presStyleLbl="node1" presStyleIdx="0" presStyleCnt="3">
        <dgm:presLayoutVars>
          <dgm:bulletEnabled val="1"/>
        </dgm:presLayoutVars>
      </dgm:prSet>
      <dgm:spPr/>
    </dgm:pt>
    <dgm:pt modelId="{ADED566A-05AC-4154-BEAC-52452ECBD34C}" type="pres">
      <dgm:prSet presAssocID="{343EC054-8CDF-45C2-BF97-2BCD54ACE974}" presName="sibTrans" presStyleCnt="0"/>
      <dgm:spPr/>
    </dgm:pt>
    <dgm:pt modelId="{F8B3E4D5-6712-453A-AB12-762C9C20075A}" type="pres">
      <dgm:prSet presAssocID="{A0B54F0A-2937-4A01-875C-DC59070D03DE}" presName="node" presStyleLbl="node1" presStyleIdx="1" presStyleCnt="3">
        <dgm:presLayoutVars>
          <dgm:bulletEnabled val="1"/>
        </dgm:presLayoutVars>
      </dgm:prSet>
      <dgm:spPr/>
    </dgm:pt>
    <dgm:pt modelId="{B0F8C51B-35FF-46F6-A01E-95A32481A042}" type="pres">
      <dgm:prSet presAssocID="{7DB80D94-B789-4ED6-9124-2622148DED08}" presName="sibTrans" presStyleCnt="0"/>
      <dgm:spPr/>
    </dgm:pt>
    <dgm:pt modelId="{D429B153-F51E-43B5-8073-5AF9BA98A9C3}" type="pres">
      <dgm:prSet presAssocID="{D8711EA2-FA87-4B23-A394-16B08970D28F}" presName="node" presStyleLbl="node1" presStyleIdx="2" presStyleCnt="3">
        <dgm:presLayoutVars>
          <dgm:bulletEnabled val="1"/>
        </dgm:presLayoutVars>
      </dgm:prSet>
      <dgm:spPr/>
    </dgm:pt>
  </dgm:ptLst>
  <dgm:cxnLst>
    <dgm:cxn modelId="{3B41AB03-1891-42FE-BE6D-282B2001F3AF}" type="presOf" srcId="{D8711EA2-FA87-4B23-A394-16B08970D28F}" destId="{D429B153-F51E-43B5-8073-5AF9BA98A9C3}" srcOrd="0" destOrd="0" presId="urn:microsoft.com/office/officeart/2005/8/layout/hList6"/>
    <dgm:cxn modelId="{ABC8810B-2999-49DD-94E3-55972655B114}" type="presOf" srcId="{8C4F0F91-2FBB-4F31-B9DC-D84F79044932}" destId="{D429B153-F51E-43B5-8073-5AF9BA98A9C3}" srcOrd="0" destOrd="2" presId="urn:microsoft.com/office/officeart/2005/8/layout/hList6"/>
    <dgm:cxn modelId="{A0C42F0F-A037-4AD7-8835-D73A03971D80}" type="presOf" srcId="{03A01184-8EE8-4BB8-9269-6FE6A74C3B62}" destId="{FB55BA31-02A6-424F-AC28-8642A2A228B8}" srcOrd="0" destOrd="1" presId="urn:microsoft.com/office/officeart/2005/8/layout/hList6"/>
    <dgm:cxn modelId="{73478D18-D51E-4AC7-88E8-F0334404D58A}" srcId="{9F9FBBA0-8A9C-471B-AD42-1BB8C00064F1}" destId="{A0B54F0A-2937-4A01-875C-DC59070D03DE}" srcOrd="1" destOrd="0" parTransId="{6332D5D0-59EA-48FA-A8ED-78CE5D12634F}" sibTransId="{7DB80D94-B789-4ED6-9124-2622148DED08}"/>
    <dgm:cxn modelId="{9C41045B-6D39-466D-9454-35DA1B745FA9}" type="presOf" srcId="{C6878CDA-3BA7-4FA2-8B1D-8D0B15C24471}" destId="{F8B3E4D5-6712-453A-AB12-762C9C20075A}" srcOrd="0" destOrd="1" presId="urn:microsoft.com/office/officeart/2005/8/layout/hList6"/>
    <dgm:cxn modelId="{833F9369-393C-4D46-9CFF-C1D071BE80EF}" srcId="{6B428CF1-0DC0-4136-B98D-2E140DBD1D7D}" destId="{03A01184-8EE8-4BB8-9269-6FE6A74C3B62}" srcOrd="0" destOrd="0" parTransId="{95175AE9-6019-48EE-A021-95B8959992BE}" sibTransId="{60A3350A-DF52-478C-ACAE-AF0E585E4719}"/>
    <dgm:cxn modelId="{72507F6B-4F07-49BE-8BA0-25CA27CE2ECB}" type="presOf" srcId="{9F9FBBA0-8A9C-471B-AD42-1BB8C00064F1}" destId="{42B89A12-AE8A-4958-84A1-940D805808F8}" srcOrd="0" destOrd="0" presId="urn:microsoft.com/office/officeart/2005/8/layout/hList6"/>
    <dgm:cxn modelId="{F5D5AD56-37F2-4BA0-B4D1-61FB7228E4CF}" srcId="{6B428CF1-0DC0-4136-B98D-2E140DBD1D7D}" destId="{1E642893-4136-4716-BFC5-961FCF7408CD}" srcOrd="1" destOrd="0" parTransId="{A1E0C483-6AFC-4C56-B10A-E37E4BC7B31B}" sibTransId="{D6E66D19-5DD0-4498-93A4-7C773F40172D}"/>
    <dgm:cxn modelId="{3C251259-0A74-4DEB-AA59-08E5A982289A}" srcId="{D8711EA2-FA87-4B23-A394-16B08970D28F}" destId="{EC87B4D6-DB00-420E-A177-8B22B8E270AC}" srcOrd="0" destOrd="0" parTransId="{E2CF8E91-7495-4C7A-B4B2-C983D7DC1CE1}" sibTransId="{B5230A82-DBDA-4D0F-9685-2253312F97F8}"/>
    <dgm:cxn modelId="{63128991-F560-4E93-AFF8-4E6DF647834E}" srcId="{A0B54F0A-2937-4A01-875C-DC59070D03DE}" destId="{C6878CDA-3BA7-4FA2-8B1D-8D0B15C24471}" srcOrd="0" destOrd="0" parTransId="{2418BB72-821A-4C32-9992-F03850333645}" sibTransId="{655841C7-E164-4377-89C0-17FA92326C06}"/>
    <dgm:cxn modelId="{F2911ABB-9887-4CFB-A7B0-5F7FEF39FC71}" type="presOf" srcId="{6B428CF1-0DC0-4136-B98D-2E140DBD1D7D}" destId="{FB55BA31-02A6-424F-AC28-8642A2A228B8}" srcOrd="0" destOrd="0" presId="urn:microsoft.com/office/officeart/2005/8/layout/hList6"/>
    <dgm:cxn modelId="{6D80DEBC-6946-421B-A2B4-A4EF2581FF0E}" type="presOf" srcId="{EC87B4D6-DB00-420E-A177-8B22B8E270AC}" destId="{D429B153-F51E-43B5-8073-5AF9BA98A9C3}" srcOrd="0" destOrd="1" presId="urn:microsoft.com/office/officeart/2005/8/layout/hList6"/>
    <dgm:cxn modelId="{CFA3D1BD-9447-4896-B734-72DE48DDDE4F}" srcId="{9F9FBBA0-8A9C-471B-AD42-1BB8C00064F1}" destId="{6B428CF1-0DC0-4136-B98D-2E140DBD1D7D}" srcOrd="0" destOrd="0" parTransId="{C58F1B48-C702-4896-8C05-6574715FCFA1}" sibTransId="{343EC054-8CDF-45C2-BF97-2BCD54ACE974}"/>
    <dgm:cxn modelId="{7C4200BE-6E15-4410-929A-1E54F129EEA3}" type="presOf" srcId="{A0B54F0A-2937-4A01-875C-DC59070D03DE}" destId="{F8B3E4D5-6712-453A-AB12-762C9C20075A}" srcOrd="0" destOrd="0" presId="urn:microsoft.com/office/officeart/2005/8/layout/hList6"/>
    <dgm:cxn modelId="{5FBA56C6-D99C-4D65-8E7D-9B774EBB3A5B}" srcId="{D8711EA2-FA87-4B23-A394-16B08970D28F}" destId="{8C4F0F91-2FBB-4F31-B9DC-D84F79044932}" srcOrd="1" destOrd="0" parTransId="{30774F05-A860-473B-BDE2-C44A052F7AAC}" sibTransId="{A83ABB1E-5A07-422A-B154-D9E1B56E6816}"/>
    <dgm:cxn modelId="{401A36D1-EC24-475F-9C67-4BCA322A2B91}" srcId="{9F9FBBA0-8A9C-471B-AD42-1BB8C00064F1}" destId="{D8711EA2-FA87-4B23-A394-16B08970D28F}" srcOrd="2" destOrd="0" parTransId="{CC22F206-20CB-41C0-AD86-6B1882D0525D}" sibTransId="{F9B92EFA-4711-428F-A0FE-98826D91F058}"/>
    <dgm:cxn modelId="{30D7E5D5-A8DC-46C4-9727-EB8471847F10}" type="presOf" srcId="{1E642893-4136-4716-BFC5-961FCF7408CD}" destId="{FB55BA31-02A6-424F-AC28-8642A2A228B8}" srcOrd="0" destOrd="2" presId="urn:microsoft.com/office/officeart/2005/8/layout/hList6"/>
    <dgm:cxn modelId="{18EF42E9-6560-4C59-B8A4-30B3D3E66ACD}" type="presParOf" srcId="{42B89A12-AE8A-4958-84A1-940D805808F8}" destId="{FB55BA31-02A6-424F-AC28-8642A2A228B8}" srcOrd="0" destOrd="0" presId="urn:microsoft.com/office/officeart/2005/8/layout/hList6"/>
    <dgm:cxn modelId="{F51D632A-2142-4972-B5EF-FCE333842DBB}" type="presParOf" srcId="{42B89A12-AE8A-4958-84A1-940D805808F8}" destId="{ADED566A-05AC-4154-BEAC-52452ECBD34C}" srcOrd="1" destOrd="0" presId="urn:microsoft.com/office/officeart/2005/8/layout/hList6"/>
    <dgm:cxn modelId="{770BE900-006D-455D-B42F-C8969675A809}" type="presParOf" srcId="{42B89A12-AE8A-4958-84A1-940D805808F8}" destId="{F8B3E4D5-6712-453A-AB12-762C9C20075A}" srcOrd="2" destOrd="0" presId="urn:microsoft.com/office/officeart/2005/8/layout/hList6"/>
    <dgm:cxn modelId="{39392E14-4411-4D3D-9CF8-977DEDE92F43}" type="presParOf" srcId="{42B89A12-AE8A-4958-84A1-940D805808F8}" destId="{B0F8C51B-35FF-46F6-A01E-95A32481A042}" srcOrd="3" destOrd="0" presId="urn:microsoft.com/office/officeart/2005/8/layout/hList6"/>
    <dgm:cxn modelId="{90879222-327B-46F4-A55D-31C6A8D31762}" type="presParOf" srcId="{42B89A12-AE8A-4958-84A1-940D805808F8}" destId="{D429B153-F51E-43B5-8073-5AF9BA98A9C3}"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1" csCatId="colorful" phldr="1"/>
      <dgm:spPr/>
    </dgm:pt>
    <dgm:pt modelId="{FA552CF5-0917-43DA-A0F5-A5D3D1831A8C}">
      <dgm:prSet phldrT="[Text]"/>
      <dgm:spPr/>
      <dgm:t>
        <a:bodyPr/>
        <a:lstStyle/>
        <a:p>
          <a:r>
            <a:rPr lang="en-GB" dirty="0" err="1"/>
            <a:t>pregunta</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Un “Buena”</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Qué</a:t>
          </a:r>
          <a:r>
            <a:rPr lang="en-GB" dirty="0"/>
            <a:t> es</a:t>
          </a:r>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C9A46517-0678-42F0-AD9C-DF4AF47ABF80}" srcId="{1A97D3D1-A67C-46BF-BEEC-EA5C6894A47A}" destId="{CBECE990-6B6F-48EE-84AF-2F80FFE1AF12}" srcOrd="1" destOrd="0" parTransId="{0EA12297-EBCD-4442-839E-21C9A3D6D9F1}" sibTransId="{4242B932-C33A-4360-AA1E-15FCE9615CBB}"/>
    <dgm:cxn modelId="{326A151A-7662-4964-BDA7-90339DAF8F66}" type="presOf" srcId="{FD4B29BA-C6A1-47FC-92C6-1D0602E903AB}" destId="{D2BD489B-2C57-4F31-AE79-377E79471CD4}" srcOrd="0" destOrd="0" presId="urn:microsoft.com/office/officeart/2005/8/layout/gear1"/>
    <dgm:cxn modelId="{B19F9F1E-3BE0-4637-B06D-738BCE2EFA3A}" type="presOf" srcId="{FA552CF5-0917-43DA-A0F5-A5D3D1831A8C}" destId="{382C0EF7-662B-4A4B-93CB-4DB3F0772E9D}" srcOrd="2" destOrd="0" presId="urn:microsoft.com/office/officeart/2005/8/layout/gear1"/>
    <dgm:cxn modelId="{27D83270-534E-4153-984B-5EC52E7875BB}" type="presOf" srcId="{CBECE990-6B6F-48EE-84AF-2F80FFE1AF12}" destId="{8B0F1354-D3A9-4785-B782-C9C47B4F0688}" srcOrd="1" destOrd="0" presId="urn:microsoft.com/office/officeart/2005/8/layout/gear1"/>
    <dgm:cxn modelId="{BD38E756-12DE-4208-9901-17C1CED0EF08}" type="presOf" srcId="{3E3356D9-A649-40AF-91C2-9E30F7021120}" destId="{3BF18E74-A79F-44E4-82FE-3F78F76D05D2}" srcOrd="0" destOrd="0" presId="urn:microsoft.com/office/officeart/2005/8/layout/gear1"/>
    <dgm:cxn modelId="{CF28B75A-2082-426E-8BF2-F14F4D369ACA}" type="presOf" srcId="{B37AAE0A-7819-4334-8EC6-DD3C7C4F273E}" destId="{EE6A5647-C501-43D6-83F9-0EE7B3C44FB6}"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3B873183-F9FA-4358-B59A-4B83226F7F97}" type="presOf" srcId="{B37AAE0A-7819-4334-8EC6-DD3C7C4F273E}" destId="{04C0A35A-DC64-41FC-A118-B972EA386C68}" srcOrd="2" destOrd="0" presId="urn:microsoft.com/office/officeart/2005/8/layout/gear1"/>
    <dgm:cxn modelId="{71A45286-BDC8-401C-841F-DFE49620616B}" type="presOf" srcId="{1A97D3D1-A67C-46BF-BEEC-EA5C6894A47A}" destId="{9CE723A7-BC46-4CE9-A6C5-C2C6856781F4}" srcOrd="0" destOrd="0" presId="urn:microsoft.com/office/officeart/2005/8/layout/gear1"/>
    <dgm:cxn modelId="{5F6F8695-D94C-46BD-B28F-DA097A4A1267}" type="presOf" srcId="{CBECE990-6B6F-48EE-84AF-2F80FFE1AF12}" destId="{C430B11C-C7C8-41F2-AFA1-FA104859957C}" srcOrd="0" destOrd="0" presId="urn:microsoft.com/office/officeart/2005/8/layout/gear1"/>
    <dgm:cxn modelId="{9CE9219B-034A-4836-88CA-6D8187A8FFEB}" type="presOf" srcId="{CBECE990-6B6F-48EE-84AF-2F80FFE1AF12}" destId="{7050FD3A-7FA7-45BF-9185-0E5115F426F7}" srcOrd="2" destOrd="0" presId="urn:microsoft.com/office/officeart/2005/8/layout/gear1"/>
    <dgm:cxn modelId="{628247A1-A287-48E1-B164-C11442A4B084}" type="presOf" srcId="{B37AAE0A-7819-4334-8EC6-DD3C7C4F273E}" destId="{63D50B3E-509F-4494-A2FF-2B8FB1F784B7}" srcOrd="1" destOrd="0" presId="urn:microsoft.com/office/officeart/2005/8/layout/gear1"/>
    <dgm:cxn modelId="{3BD187BE-4FA9-4D4A-83FF-F44ECC513F17}" type="presOf" srcId="{FA552CF5-0917-43DA-A0F5-A5D3D1831A8C}" destId="{F876A299-53AF-4C85-B60A-297CE26DD8A3}" srcOrd="1"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A76514DC-152A-4626-B5BA-1E79F22185D1}" type="presOf" srcId="{B37AAE0A-7819-4334-8EC6-DD3C7C4F273E}" destId="{B128CF09-C302-4844-AAAC-716736783D80}" srcOrd="3" destOrd="0" presId="urn:microsoft.com/office/officeart/2005/8/layout/gear1"/>
    <dgm:cxn modelId="{4F4084EE-6195-41F3-8B05-F33884FB9AF0}" type="presOf" srcId="{FA552CF5-0917-43DA-A0F5-A5D3D1831A8C}" destId="{0783B730-B43E-4CDE-BA26-0E01A7F6397D}" srcOrd="0" destOrd="0" presId="urn:microsoft.com/office/officeart/2005/8/layout/gear1"/>
    <dgm:cxn modelId="{6253BAFB-A095-492C-84A7-5591E62B83B2}" type="presOf" srcId="{4242B932-C33A-4360-AA1E-15FCE9615CBB}" destId="{A9210B2F-64CA-49E1-A1A2-E0B4DB218CC0}" srcOrd="0" destOrd="0" presId="urn:microsoft.com/office/officeart/2005/8/layout/gear1"/>
    <dgm:cxn modelId="{4AC53394-3CEA-44B8-AF4C-E3E6C2D59519}" type="presParOf" srcId="{9CE723A7-BC46-4CE9-A6C5-C2C6856781F4}" destId="{0783B730-B43E-4CDE-BA26-0E01A7F6397D}" srcOrd="0" destOrd="0" presId="urn:microsoft.com/office/officeart/2005/8/layout/gear1"/>
    <dgm:cxn modelId="{CCE1F0AC-4FB8-497C-B6DF-0CC000B9EF77}" type="presParOf" srcId="{9CE723A7-BC46-4CE9-A6C5-C2C6856781F4}" destId="{F876A299-53AF-4C85-B60A-297CE26DD8A3}" srcOrd="1" destOrd="0" presId="urn:microsoft.com/office/officeart/2005/8/layout/gear1"/>
    <dgm:cxn modelId="{81455B94-FF8C-4A7F-B62B-28B6EC3B28B3}" type="presParOf" srcId="{9CE723A7-BC46-4CE9-A6C5-C2C6856781F4}" destId="{382C0EF7-662B-4A4B-93CB-4DB3F0772E9D}" srcOrd="2" destOrd="0" presId="urn:microsoft.com/office/officeart/2005/8/layout/gear1"/>
    <dgm:cxn modelId="{68E688F9-5E54-4C4B-92FF-8E926BFE996F}" type="presParOf" srcId="{9CE723A7-BC46-4CE9-A6C5-C2C6856781F4}" destId="{C430B11C-C7C8-41F2-AFA1-FA104859957C}" srcOrd="3" destOrd="0" presId="urn:microsoft.com/office/officeart/2005/8/layout/gear1"/>
    <dgm:cxn modelId="{63788019-70FA-471C-A028-47E14E1A894B}" type="presParOf" srcId="{9CE723A7-BC46-4CE9-A6C5-C2C6856781F4}" destId="{8B0F1354-D3A9-4785-B782-C9C47B4F0688}" srcOrd="4" destOrd="0" presId="urn:microsoft.com/office/officeart/2005/8/layout/gear1"/>
    <dgm:cxn modelId="{D88986F5-ED78-46CE-B42B-1632C4765107}" type="presParOf" srcId="{9CE723A7-BC46-4CE9-A6C5-C2C6856781F4}" destId="{7050FD3A-7FA7-45BF-9185-0E5115F426F7}" srcOrd="5" destOrd="0" presId="urn:microsoft.com/office/officeart/2005/8/layout/gear1"/>
    <dgm:cxn modelId="{0D73CB29-2471-4A6E-853D-CAC1FDAC98C2}" type="presParOf" srcId="{9CE723A7-BC46-4CE9-A6C5-C2C6856781F4}" destId="{EE6A5647-C501-43D6-83F9-0EE7B3C44FB6}" srcOrd="6" destOrd="0" presId="urn:microsoft.com/office/officeart/2005/8/layout/gear1"/>
    <dgm:cxn modelId="{144BE346-B2CE-48FE-8E03-C312D34AAFC5}" type="presParOf" srcId="{9CE723A7-BC46-4CE9-A6C5-C2C6856781F4}" destId="{63D50B3E-509F-4494-A2FF-2B8FB1F784B7}" srcOrd="7" destOrd="0" presId="urn:microsoft.com/office/officeart/2005/8/layout/gear1"/>
    <dgm:cxn modelId="{B7B1C251-3207-4751-97EB-9C171AD67231}" type="presParOf" srcId="{9CE723A7-BC46-4CE9-A6C5-C2C6856781F4}" destId="{04C0A35A-DC64-41FC-A118-B972EA386C68}" srcOrd="8" destOrd="0" presId="urn:microsoft.com/office/officeart/2005/8/layout/gear1"/>
    <dgm:cxn modelId="{97000D61-475F-466F-83FE-A7BCF49DACBF}" type="presParOf" srcId="{9CE723A7-BC46-4CE9-A6C5-C2C6856781F4}" destId="{B128CF09-C302-4844-AAAC-716736783D80}" srcOrd="9" destOrd="0" presId="urn:microsoft.com/office/officeart/2005/8/layout/gear1"/>
    <dgm:cxn modelId="{4540B7FF-0F15-4122-B59C-A714898C7043}" type="presParOf" srcId="{9CE723A7-BC46-4CE9-A6C5-C2C6856781F4}" destId="{D2BD489B-2C57-4F31-AE79-377E79471CD4}" srcOrd="10" destOrd="0" presId="urn:microsoft.com/office/officeart/2005/8/layout/gear1"/>
    <dgm:cxn modelId="{9EE76480-82F8-42AC-B41C-48DBC69D7608}" type="presParOf" srcId="{9CE723A7-BC46-4CE9-A6C5-C2C6856781F4}" destId="{A9210B2F-64CA-49E1-A1A2-E0B4DB218CC0}" srcOrd="11" destOrd="0" presId="urn:microsoft.com/office/officeart/2005/8/layout/gear1"/>
    <dgm:cxn modelId="{74D69746-F566-4F1A-A7AC-F626F5F774F6}"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4" csCatId="colorful" phldr="1"/>
      <dgm:spPr/>
    </dgm:pt>
    <dgm:pt modelId="{FA552CF5-0917-43DA-A0F5-A5D3D1831A8C}">
      <dgm:prSet phldrT="[Text]"/>
      <dgm:spPr/>
      <dgm:t>
        <a:bodyPr/>
        <a:lstStyle/>
        <a:p>
          <a:r>
            <a:rPr lang="en-GB" dirty="0" err="1"/>
            <a:t>cerrado</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Vs</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a:t>Abierto</a:t>
          </a:r>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94C38109-F781-420E-A282-97732643BD5B}" type="presOf" srcId="{B37AAE0A-7819-4334-8EC6-DD3C7C4F273E}" destId="{63D50B3E-509F-4494-A2FF-2B8FB1F784B7}" srcOrd="1" destOrd="0" presId="urn:microsoft.com/office/officeart/2005/8/layout/gear1"/>
    <dgm:cxn modelId="{9D3BE212-4551-4404-A04C-AC205EB19F1C}" type="presOf" srcId="{B37AAE0A-7819-4334-8EC6-DD3C7C4F273E}" destId="{B128CF09-C302-4844-AAAC-716736783D80}" srcOrd="3"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8989143E-A6A6-47AA-B5C7-0EAC25EC81DB}" type="presOf" srcId="{FA552CF5-0917-43DA-A0F5-A5D3D1831A8C}" destId="{F876A299-53AF-4C85-B60A-297CE26DD8A3}" srcOrd="1" destOrd="0" presId="urn:microsoft.com/office/officeart/2005/8/layout/gear1"/>
    <dgm:cxn modelId="{093AAB3E-D970-4F69-8F37-CA831D7E8714}" type="presOf" srcId="{B37AAE0A-7819-4334-8EC6-DD3C7C4F273E}" destId="{EE6A5647-C501-43D6-83F9-0EE7B3C44FB6}" srcOrd="0" destOrd="0" presId="urn:microsoft.com/office/officeart/2005/8/layout/gear1"/>
    <dgm:cxn modelId="{A5EC7F47-C1FB-4C0A-828D-BF51D9FF7076}" type="presOf" srcId="{FD4B29BA-C6A1-47FC-92C6-1D0602E903AB}" destId="{D2BD489B-2C57-4F31-AE79-377E79471CD4}" srcOrd="0" destOrd="0" presId="urn:microsoft.com/office/officeart/2005/8/layout/gear1"/>
    <dgm:cxn modelId="{68D7296F-4645-42AD-A91C-9C4A452D60CE}" type="presOf" srcId="{FA552CF5-0917-43DA-A0F5-A5D3D1831A8C}" destId="{0783B730-B43E-4CDE-BA26-0E01A7F6397D}" srcOrd="0" destOrd="0" presId="urn:microsoft.com/office/officeart/2005/8/layout/gear1"/>
    <dgm:cxn modelId="{FD7E9F50-C5E1-400E-8F0F-A535B7DF806E}" type="presOf" srcId="{3E3356D9-A649-40AF-91C2-9E30F7021120}" destId="{3BF18E74-A79F-44E4-82FE-3F78F76D05D2}" srcOrd="0" destOrd="0" presId="urn:microsoft.com/office/officeart/2005/8/layout/gear1"/>
    <dgm:cxn modelId="{91CEF374-18C4-4188-928D-53287476BD63}" type="presOf" srcId="{CBECE990-6B6F-48EE-84AF-2F80FFE1AF12}" destId="{C430B11C-C7C8-41F2-AFA1-FA104859957C}" srcOrd="0" destOrd="0" presId="urn:microsoft.com/office/officeart/2005/8/layout/gear1"/>
    <dgm:cxn modelId="{B3A8BF56-F031-4F3E-8277-73A8C94C0826}" type="presOf" srcId="{CBECE990-6B6F-48EE-84AF-2F80FFE1AF12}" destId="{8B0F1354-D3A9-4785-B782-C9C47B4F0688}" srcOrd="1" destOrd="0" presId="urn:microsoft.com/office/officeart/2005/8/layout/gear1"/>
    <dgm:cxn modelId="{9E1C0957-DDE2-4A67-A0A6-30B9D7FF2821}" type="presOf" srcId="{B37AAE0A-7819-4334-8EC6-DD3C7C4F273E}" destId="{04C0A35A-DC64-41FC-A118-B972EA386C68}" srcOrd="2" destOrd="0" presId="urn:microsoft.com/office/officeart/2005/8/layout/gear1"/>
    <dgm:cxn modelId="{EEDA3F5A-8A6C-4CA3-8CED-09591616E8CE}" type="presOf" srcId="{FA552CF5-0917-43DA-A0F5-A5D3D1831A8C}" destId="{382C0EF7-662B-4A4B-93CB-4DB3F0772E9D}" srcOrd="2"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331B3D95-FCB1-4132-BE21-2C2E7BBDFF45}" type="presOf" srcId="{1A97D3D1-A67C-46BF-BEEC-EA5C6894A47A}" destId="{9CE723A7-BC46-4CE9-A6C5-C2C6856781F4}"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8CF500DE-FB16-4FC2-80A2-66E6EC1191C2}" type="presOf" srcId="{CBECE990-6B6F-48EE-84AF-2F80FFE1AF12}" destId="{7050FD3A-7FA7-45BF-9185-0E5115F426F7}" srcOrd="2" destOrd="0" presId="urn:microsoft.com/office/officeart/2005/8/layout/gear1"/>
    <dgm:cxn modelId="{FFD87AE9-EBCB-4367-AC7B-024968CF7A24}" type="presOf" srcId="{4242B932-C33A-4360-AA1E-15FCE9615CBB}" destId="{A9210B2F-64CA-49E1-A1A2-E0B4DB218CC0}" srcOrd="0" destOrd="0" presId="urn:microsoft.com/office/officeart/2005/8/layout/gear1"/>
    <dgm:cxn modelId="{96FD605D-3C54-49F7-ADA0-9311FF48440D}" type="presParOf" srcId="{9CE723A7-BC46-4CE9-A6C5-C2C6856781F4}" destId="{0783B730-B43E-4CDE-BA26-0E01A7F6397D}" srcOrd="0" destOrd="0" presId="urn:microsoft.com/office/officeart/2005/8/layout/gear1"/>
    <dgm:cxn modelId="{C6614D5A-386E-4A7E-8033-E93DD5A60285}" type="presParOf" srcId="{9CE723A7-BC46-4CE9-A6C5-C2C6856781F4}" destId="{F876A299-53AF-4C85-B60A-297CE26DD8A3}" srcOrd="1" destOrd="0" presId="urn:microsoft.com/office/officeart/2005/8/layout/gear1"/>
    <dgm:cxn modelId="{3DA0DA95-4EC7-4334-9AF0-669C04A196F3}" type="presParOf" srcId="{9CE723A7-BC46-4CE9-A6C5-C2C6856781F4}" destId="{382C0EF7-662B-4A4B-93CB-4DB3F0772E9D}" srcOrd="2" destOrd="0" presId="urn:microsoft.com/office/officeart/2005/8/layout/gear1"/>
    <dgm:cxn modelId="{FDB6999D-EE33-495F-9870-6F45EBE35FFF}" type="presParOf" srcId="{9CE723A7-BC46-4CE9-A6C5-C2C6856781F4}" destId="{C430B11C-C7C8-41F2-AFA1-FA104859957C}" srcOrd="3" destOrd="0" presId="urn:microsoft.com/office/officeart/2005/8/layout/gear1"/>
    <dgm:cxn modelId="{D3B31961-5EE1-424B-857F-B60E2774F105}" type="presParOf" srcId="{9CE723A7-BC46-4CE9-A6C5-C2C6856781F4}" destId="{8B0F1354-D3A9-4785-B782-C9C47B4F0688}" srcOrd="4" destOrd="0" presId="urn:microsoft.com/office/officeart/2005/8/layout/gear1"/>
    <dgm:cxn modelId="{ADAC577E-ABA9-4D19-94CA-3931CCDE5D80}" type="presParOf" srcId="{9CE723A7-BC46-4CE9-A6C5-C2C6856781F4}" destId="{7050FD3A-7FA7-45BF-9185-0E5115F426F7}" srcOrd="5" destOrd="0" presId="urn:microsoft.com/office/officeart/2005/8/layout/gear1"/>
    <dgm:cxn modelId="{E44823E2-858B-4501-8437-5B897D338CA3}" type="presParOf" srcId="{9CE723A7-BC46-4CE9-A6C5-C2C6856781F4}" destId="{EE6A5647-C501-43D6-83F9-0EE7B3C44FB6}" srcOrd="6" destOrd="0" presId="urn:microsoft.com/office/officeart/2005/8/layout/gear1"/>
    <dgm:cxn modelId="{B3C2B2EC-82EC-4172-A43A-693F8F834BD2}" type="presParOf" srcId="{9CE723A7-BC46-4CE9-A6C5-C2C6856781F4}" destId="{63D50B3E-509F-4494-A2FF-2B8FB1F784B7}" srcOrd="7" destOrd="0" presId="urn:microsoft.com/office/officeart/2005/8/layout/gear1"/>
    <dgm:cxn modelId="{98A698E1-1ED9-4394-BC5F-6BCC72C5133E}" type="presParOf" srcId="{9CE723A7-BC46-4CE9-A6C5-C2C6856781F4}" destId="{04C0A35A-DC64-41FC-A118-B972EA386C68}" srcOrd="8" destOrd="0" presId="urn:microsoft.com/office/officeart/2005/8/layout/gear1"/>
    <dgm:cxn modelId="{9F94C0D8-C542-46F6-8B70-504EF6B2573F}" type="presParOf" srcId="{9CE723A7-BC46-4CE9-A6C5-C2C6856781F4}" destId="{B128CF09-C302-4844-AAAC-716736783D80}" srcOrd="9" destOrd="0" presId="urn:microsoft.com/office/officeart/2005/8/layout/gear1"/>
    <dgm:cxn modelId="{7A165CB1-103A-429D-934A-299155265EF3}" type="presParOf" srcId="{9CE723A7-BC46-4CE9-A6C5-C2C6856781F4}" destId="{D2BD489B-2C57-4F31-AE79-377E79471CD4}" srcOrd="10" destOrd="0" presId="urn:microsoft.com/office/officeart/2005/8/layout/gear1"/>
    <dgm:cxn modelId="{2D5E90D4-0D8C-4097-9DFE-F35AAAA84D4A}" type="presParOf" srcId="{9CE723A7-BC46-4CE9-A6C5-C2C6856781F4}" destId="{A9210B2F-64CA-49E1-A1A2-E0B4DB218CC0}" srcOrd="11" destOrd="0" presId="urn:microsoft.com/office/officeart/2005/8/layout/gear1"/>
    <dgm:cxn modelId="{C67E5456-206D-451A-BD48-CDD88E1852D7}"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1D3AB5-2CA6-46F3-9A5A-2A7439A3D793}" type="doc">
      <dgm:prSet loTypeId="urn:microsoft.com/office/officeart/2011/layout/ConvergingText" loCatId="process" qsTypeId="urn:microsoft.com/office/officeart/2005/8/quickstyle/simple1" qsCatId="simple" csTypeId="urn:microsoft.com/office/officeart/2005/8/colors/colorful4" csCatId="colorful" phldr="1"/>
      <dgm:spPr/>
      <dgm:t>
        <a:bodyPr/>
        <a:lstStyle/>
        <a:p>
          <a:endParaRPr lang="en-GB"/>
        </a:p>
      </dgm:t>
    </dgm:pt>
    <dgm:pt modelId="{1BD18FC7-68BF-4507-B2E8-940CF96B3B21}">
      <dgm:prSet phldrT="[Text]"/>
      <dgm:spPr/>
      <dgm:t>
        <a:bodyPr/>
        <a:lstStyle/>
        <a:p>
          <a:endParaRPr lang="en-GB" dirty="0"/>
        </a:p>
      </dgm:t>
    </dgm:pt>
    <dgm:pt modelId="{2049CD45-50C2-4996-A026-EA0AE248BB0C}" type="parTrans" cxnId="{3863024B-7B36-4E95-8784-FD68813C6CFA}">
      <dgm:prSet/>
      <dgm:spPr/>
      <dgm:t>
        <a:bodyPr/>
        <a:lstStyle/>
        <a:p>
          <a:endParaRPr lang="en-GB"/>
        </a:p>
      </dgm:t>
    </dgm:pt>
    <dgm:pt modelId="{D025F7A4-C484-4AEA-B30F-7A496BB857E5}" type="sibTrans" cxnId="{3863024B-7B36-4E95-8784-FD68813C6CFA}">
      <dgm:prSet/>
      <dgm:spPr/>
      <dgm:t>
        <a:bodyPr/>
        <a:lstStyle/>
        <a:p>
          <a:endParaRPr lang="en-GB"/>
        </a:p>
      </dgm:t>
    </dgm:pt>
    <dgm:pt modelId="{FA00290F-8C6C-4D75-AE96-CED67CB063E9}">
      <dgm:prSet phldrT="[Text]"/>
      <dgm:spPr/>
      <dgm:t>
        <a:bodyPr/>
        <a:lstStyle/>
        <a:p>
          <a:endParaRPr lang="en-GB" dirty="0"/>
        </a:p>
      </dgm:t>
    </dgm:pt>
    <dgm:pt modelId="{4F703ED3-8102-4054-8112-462159BFB7D0}" type="parTrans" cxnId="{E21F8A33-7308-48BB-8060-4E219862B294}">
      <dgm:prSet/>
      <dgm:spPr/>
      <dgm:t>
        <a:bodyPr/>
        <a:lstStyle/>
        <a:p>
          <a:endParaRPr lang="en-GB"/>
        </a:p>
      </dgm:t>
    </dgm:pt>
    <dgm:pt modelId="{DD1CE26F-96E9-4318-9C18-55C570BFBE50}" type="sibTrans" cxnId="{E21F8A33-7308-48BB-8060-4E219862B294}">
      <dgm:prSet/>
      <dgm:spPr/>
      <dgm:t>
        <a:bodyPr/>
        <a:lstStyle/>
        <a:p>
          <a:endParaRPr lang="en-GB"/>
        </a:p>
      </dgm:t>
    </dgm:pt>
    <dgm:pt modelId="{DDEE1C04-70A2-44FE-976F-B4E0BC79FC21}">
      <dgm:prSet phldrT="[Text]"/>
      <dgm:spPr/>
      <dgm:t>
        <a:bodyPr/>
        <a:lstStyle/>
        <a:p>
          <a:endParaRPr lang="en-GB" dirty="0"/>
        </a:p>
      </dgm:t>
    </dgm:pt>
    <dgm:pt modelId="{79863F85-8357-4326-83F5-97B724061663}" type="parTrans" cxnId="{9B1A1E35-6078-4F4C-B8B2-D0EF400416FB}">
      <dgm:prSet/>
      <dgm:spPr/>
      <dgm:t>
        <a:bodyPr/>
        <a:lstStyle/>
        <a:p>
          <a:endParaRPr lang="en-GB"/>
        </a:p>
      </dgm:t>
    </dgm:pt>
    <dgm:pt modelId="{5885DD50-CCA2-4DB0-BBFB-9C8F28120DCA}" type="sibTrans" cxnId="{9B1A1E35-6078-4F4C-B8B2-D0EF400416FB}">
      <dgm:prSet/>
      <dgm:spPr/>
      <dgm:t>
        <a:bodyPr/>
        <a:lstStyle/>
        <a:p>
          <a:endParaRPr lang="en-GB"/>
        </a:p>
      </dgm:t>
    </dgm:pt>
    <dgm:pt modelId="{BB57E3E8-8858-4A6C-AE80-5CE1625CF622}">
      <dgm:prSet phldrT="[Text]"/>
      <dgm:spPr/>
      <dgm:t>
        <a:bodyPr/>
        <a:lstStyle/>
        <a:p>
          <a:endParaRPr lang="en-GB" dirty="0"/>
        </a:p>
      </dgm:t>
    </dgm:pt>
    <dgm:pt modelId="{947B85B1-20DD-49B2-A02F-A823E8732E32}" type="parTrans" cxnId="{DA32D97B-0ACE-40DB-8264-AC8C1F64BA89}">
      <dgm:prSet/>
      <dgm:spPr/>
      <dgm:t>
        <a:bodyPr/>
        <a:lstStyle/>
        <a:p>
          <a:endParaRPr lang="en-GB"/>
        </a:p>
      </dgm:t>
    </dgm:pt>
    <dgm:pt modelId="{96541DBE-89B5-4A5E-8D75-32D06FFA872B}" type="sibTrans" cxnId="{DA32D97B-0ACE-40DB-8264-AC8C1F64BA89}">
      <dgm:prSet/>
      <dgm:spPr/>
      <dgm:t>
        <a:bodyPr/>
        <a:lstStyle/>
        <a:p>
          <a:endParaRPr lang="en-GB"/>
        </a:p>
      </dgm:t>
    </dgm:pt>
    <dgm:pt modelId="{1C60BE64-570E-4C2F-BE72-F89A0FFF5DAE}" type="pres">
      <dgm:prSet presAssocID="{2A1D3AB5-2CA6-46F3-9A5A-2A7439A3D793}" presName="Name0" presStyleCnt="0">
        <dgm:presLayoutVars>
          <dgm:chMax/>
          <dgm:chPref val="1"/>
          <dgm:dir/>
          <dgm:animOne val="branch"/>
          <dgm:animLvl val="lvl"/>
          <dgm:resizeHandles/>
        </dgm:presLayoutVars>
      </dgm:prSet>
      <dgm:spPr/>
    </dgm:pt>
    <dgm:pt modelId="{D7BD468B-5156-44AC-B74B-F0F65A8F89BB}" type="pres">
      <dgm:prSet presAssocID="{1BD18FC7-68BF-4507-B2E8-940CF96B3B21}" presName="composite" presStyleCnt="0"/>
      <dgm:spPr/>
    </dgm:pt>
    <dgm:pt modelId="{E8F120D1-344A-46FF-A61B-DC66F584AA06}" type="pres">
      <dgm:prSet presAssocID="{1BD18FC7-68BF-4507-B2E8-940CF96B3B21}" presName="ParentAccent1" presStyleLbl="alignNode1" presStyleIdx="0" presStyleCnt="34"/>
      <dgm:spPr/>
    </dgm:pt>
    <dgm:pt modelId="{76236CB9-D0C2-4028-84A6-58DB4F366A45}" type="pres">
      <dgm:prSet presAssocID="{1BD18FC7-68BF-4507-B2E8-940CF96B3B21}" presName="ParentAccent2" presStyleLbl="alignNode1" presStyleIdx="1" presStyleCnt="34"/>
      <dgm:spPr/>
    </dgm:pt>
    <dgm:pt modelId="{9FBD2341-8D5B-4B3B-9B3C-4C64896BCD44}" type="pres">
      <dgm:prSet presAssocID="{1BD18FC7-68BF-4507-B2E8-940CF96B3B21}" presName="ParentAccent3" presStyleLbl="alignNode1" presStyleIdx="2" presStyleCnt="34"/>
      <dgm:spPr/>
    </dgm:pt>
    <dgm:pt modelId="{1BEB7369-624E-4832-A8B0-07FD2B245099}" type="pres">
      <dgm:prSet presAssocID="{1BD18FC7-68BF-4507-B2E8-940CF96B3B21}" presName="ParentAccent4" presStyleLbl="alignNode1" presStyleIdx="3" presStyleCnt="34"/>
      <dgm:spPr/>
    </dgm:pt>
    <dgm:pt modelId="{E1EE9624-99A5-4195-8ECB-403C7CAA0CFE}" type="pres">
      <dgm:prSet presAssocID="{1BD18FC7-68BF-4507-B2E8-940CF96B3B21}" presName="ParentAccent5" presStyleLbl="alignNode1" presStyleIdx="4" presStyleCnt="34"/>
      <dgm:spPr/>
    </dgm:pt>
    <dgm:pt modelId="{60B33C92-5339-4390-893D-AC188D8292CD}" type="pres">
      <dgm:prSet presAssocID="{1BD18FC7-68BF-4507-B2E8-940CF96B3B21}" presName="ParentAccent6" presStyleLbl="alignNode1" presStyleIdx="5" presStyleCnt="34"/>
      <dgm:spPr/>
    </dgm:pt>
    <dgm:pt modelId="{029CE1EE-8FF2-4F28-9F08-B9F0943305A4}" type="pres">
      <dgm:prSet presAssocID="{1BD18FC7-68BF-4507-B2E8-940CF96B3B21}" presName="ParentAccent7" presStyleLbl="alignNode1" presStyleIdx="6" presStyleCnt="34"/>
      <dgm:spPr/>
    </dgm:pt>
    <dgm:pt modelId="{8F1895A8-D9B3-423F-8E79-1ED19DA7AF95}" type="pres">
      <dgm:prSet presAssocID="{1BD18FC7-68BF-4507-B2E8-940CF96B3B21}" presName="ParentAccent8" presStyleLbl="alignNode1" presStyleIdx="7" presStyleCnt="34"/>
      <dgm:spPr/>
    </dgm:pt>
    <dgm:pt modelId="{373981A8-6870-4E79-80D0-2C65F1C4305E}" type="pres">
      <dgm:prSet presAssocID="{1BD18FC7-68BF-4507-B2E8-940CF96B3B21}" presName="ParentAccent9" presStyleLbl="alignNode1" presStyleIdx="8" presStyleCnt="34"/>
      <dgm:spPr/>
    </dgm:pt>
    <dgm:pt modelId="{2503148B-0329-4D8B-B666-29BB0EFBF926}" type="pres">
      <dgm:prSet presAssocID="{1BD18FC7-68BF-4507-B2E8-940CF96B3B21}" presName="ParentAccent10" presStyleLbl="alignNode1" presStyleIdx="9" presStyleCnt="34"/>
      <dgm:spPr/>
    </dgm:pt>
    <dgm:pt modelId="{21C33C52-E8D6-42D8-B7C2-04BEA9AD747A}" type="pres">
      <dgm:prSet presAssocID="{1BD18FC7-68BF-4507-B2E8-940CF96B3B21}" presName="Parent" presStyleLbl="alignNode1" presStyleIdx="10" presStyleCnt="34">
        <dgm:presLayoutVars>
          <dgm:chMax val="5"/>
          <dgm:chPref val="3"/>
          <dgm:bulletEnabled val="1"/>
        </dgm:presLayoutVars>
      </dgm:prSet>
      <dgm:spPr/>
    </dgm:pt>
    <dgm:pt modelId="{0E18C188-9518-471C-BFC3-717B343D0CE4}" type="pres">
      <dgm:prSet presAssocID="{FA00290F-8C6C-4D75-AE96-CED67CB063E9}" presName="Child1Accent1" presStyleLbl="alignNode1" presStyleIdx="11" presStyleCnt="34"/>
      <dgm:spPr/>
    </dgm:pt>
    <dgm:pt modelId="{23593CC0-B94F-4FD2-877E-D465EAA219B9}" type="pres">
      <dgm:prSet presAssocID="{FA00290F-8C6C-4D75-AE96-CED67CB063E9}" presName="Child1Accent2" presStyleLbl="alignNode1" presStyleIdx="12" presStyleCnt="34"/>
      <dgm:spPr/>
    </dgm:pt>
    <dgm:pt modelId="{63142970-2634-41B8-AB13-B32CDFCBDBD6}" type="pres">
      <dgm:prSet presAssocID="{FA00290F-8C6C-4D75-AE96-CED67CB063E9}" presName="Child1Accent3" presStyleLbl="alignNode1" presStyleIdx="13" presStyleCnt="34"/>
      <dgm:spPr/>
    </dgm:pt>
    <dgm:pt modelId="{7EE98EFC-9CA9-473D-9290-080C172F14D9}" type="pres">
      <dgm:prSet presAssocID="{FA00290F-8C6C-4D75-AE96-CED67CB063E9}" presName="Child1Accent4" presStyleLbl="alignNode1" presStyleIdx="14" presStyleCnt="34"/>
      <dgm:spPr/>
    </dgm:pt>
    <dgm:pt modelId="{1C259469-8DCC-465B-8FB1-A5B2ABE862D4}" type="pres">
      <dgm:prSet presAssocID="{FA00290F-8C6C-4D75-AE96-CED67CB063E9}" presName="Child1Accent5" presStyleLbl="alignNode1" presStyleIdx="15" presStyleCnt="34"/>
      <dgm:spPr/>
    </dgm:pt>
    <dgm:pt modelId="{6E8C5358-73C9-4A33-B1A4-1C935DFAD0F3}" type="pres">
      <dgm:prSet presAssocID="{FA00290F-8C6C-4D75-AE96-CED67CB063E9}" presName="Child1Accent6" presStyleLbl="alignNode1" presStyleIdx="16" presStyleCnt="34"/>
      <dgm:spPr/>
    </dgm:pt>
    <dgm:pt modelId="{4C4C0752-D5B3-4164-8635-4FB074D117B3}" type="pres">
      <dgm:prSet presAssocID="{FA00290F-8C6C-4D75-AE96-CED67CB063E9}" presName="Child1Accent7" presStyleLbl="alignNode1" presStyleIdx="17" presStyleCnt="34"/>
      <dgm:spPr/>
    </dgm:pt>
    <dgm:pt modelId="{CCCED2B1-04D1-40A9-8F51-2F9AB521A91C}" type="pres">
      <dgm:prSet presAssocID="{FA00290F-8C6C-4D75-AE96-CED67CB063E9}" presName="Child1Accent8" presStyleLbl="alignNode1" presStyleIdx="18" presStyleCnt="34"/>
      <dgm:spPr/>
    </dgm:pt>
    <dgm:pt modelId="{7C4D466D-6D2C-413F-90DF-44C4565D51B7}" type="pres">
      <dgm:prSet presAssocID="{FA00290F-8C6C-4D75-AE96-CED67CB063E9}" presName="Child1Accent9" presStyleLbl="alignNode1" presStyleIdx="19" presStyleCnt="34"/>
      <dgm:spPr/>
    </dgm:pt>
    <dgm:pt modelId="{7A383BE1-EE19-4E64-8386-A0192EE901AE}" type="pres">
      <dgm:prSet presAssocID="{FA00290F-8C6C-4D75-AE96-CED67CB063E9}" presName="Child1" presStyleLbl="revTx" presStyleIdx="0" presStyleCnt="3">
        <dgm:presLayoutVars>
          <dgm:chMax/>
          <dgm:chPref val="0"/>
          <dgm:bulletEnabled val="1"/>
        </dgm:presLayoutVars>
      </dgm:prSet>
      <dgm:spPr/>
    </dgm:pt>
    <dgm:pt modelId="{D77FC950-432A-4A04-A4EF-C22FC22AE72E}" type="pres">
      <dgm:prSet presAssocID="{DDEE1C04-70A2-44FE-976F-B4E0BC79FC21}" presName="Child2Accent1" presStyleLbl="alignNode1" presStyleIdx="20" presStyleCnt="34"/>
      <dgm:spPr/>
    </dgm:pt>
    <dgm:pt modelId="{6673F630-703D-4ED9-89A2-7E4709C5FB62}" type="pres">
      <dgm:prSet presAssocID="{DDEE1C04-70A2-44FE-976F-B4E0BC79FC21}" presName="Child2Accent2" presStyleLbl="alignNode1" presStyleIdx="21" presStyleCnt="34"/>
      <dgm:spPr/>
    </dgm:pt>
    <dgm:pt modelId="{852161CE-663B-4647-8FAC-D573CEB17E74}" type="pres">
      <dgm:prSet presAssocID="{DDEE1C04-70A2-44FE-976F-B4E0BC79FC21}" presName="Child2Accent3" presStyleLbl="alignNode1" presStyleIdx="22" presStyleCnt="34"/>
      <dgm:spPr/>
    </dgm:pt>
    <dgm:pt modelId="{034C6484-5686-4BD7-AE83-46FE7A50347E}" type="pres">
      <dgm:prSet presAssocID="{DDEE1C04-70A2-44FE-976F-B4E0BC79FC21}" presName="Child2Accent4" presStyleLbl="alignNode1" presStyleIdx="23" presStyleCnt="34"/>
      <dgm:spPr/>
    </dgm:pt>
    <dgm:pt modelId="{3BCD1739-B21D-43E0-95E9-A1111ACD29FA}" type="pres">
      <dgm:prSet presAssocID="{DDEE1C04-70A2-44FE-976F-B4E0BC79FC21}" presName="Child2Accent5" presStyleLbl="alignNode1" presStyleIdx="24" presStyleCnt="34"/>
      <dgm:spPr/>
    </dgm:pt>
    <dgm:pt modelId="{38B7B507-21B7-49FC-9A76-42F9551BC36A}" type="pres">
      <dgm:prSet presAssocID="{DDEE1C04-70A2-44FE-976F-B4E0BC79FC21}" presName="Child2Accent6" presStyleLbl="alignNode1" presStyleIdx="25" presStyleCnt="34"/>
      <dgm:spPr/>
    </dgm:pt>
    <dgm:pt modelId="{7AA38976-6591-4767-83B5-C4D6EED130CA}" type="pres">
      <dgm:prSet presAssocID="{DDEE1C04-70A2-44FE-976F-B4E0BC79FC21}" presName="Child2Accent7" presStyleLbl="alignNode1" presStyleIdx="26" presStyleCnt="34"/>
      <dgm:spPr/>
    </dgm:pt>
    <dgm:pt modelId="{2749E7DC-5AFE-408B-A186-CB81F2A3DD5D}" type="pres">
      <dgm:prSet presAssocID="{DDEE1C04-70A2-44FE-976F-B4E0BC79FC21}" presName="Child2" presStyleLbl="revTx" presStyleIdx="1" presStyleCnt="3">
        <dgm:presLayoutVars>
          <dgm:chMax/>
          <dgm:chPref val="0"/>
          <dgm:bulletEnabled val="1"/>
        </dgm:presLayoutVars>
      </dgm:prSet>
      <dgm:spPr/>
    </dgm:pt>
    <dgm:pt modelId="{A28BEA6F-DF8F-4EA6-B76B-DF16E436834E}" type="pres">
      <dgm:prSet presAssocID="{BB57E3E8-8858-4A6C-AE80-5CE1625CF622}" presName="Child3Accent1" presStyleLbl="alignNode1" presStyleIdx="27" presStyleCnt="34"/>
      <dgm:spPr/>
    </dgm:pt>
    <dgm:pt modelId="{F57B1996-6907-4CE9-B4E2-E81C11F8D7D1}" type="pres">
      <dgm:prSet presAssocID="{BB57E3E8-8858-4A6C-AE80-5CE1625CF622}" presName="Child3Accent2" presStyleLbl="alignNode1" presStyleIdx="28" presStyleCnt="34"/>
      <dgm:spPr/>
    </dgm:pt>
    <dgm:pt modelId="{E123D483-317F-42A5-97C4-85BDA1DD4F3D}" type="pres">
      <dgm:prSet presAssocID="{BB57E3E8-8858-4A6C-AE80-5CE1625CF622}" presName="Child3Accent3" presStyleLbl="alignNode1" presStyleIdx="29" presStyleCnt="34"/>
      <dgm:spPr/>
    </dgm:pt>
    <dgm:pt modelId="{0F9E2862-5D7C-451D-BE72-228DFC64B7E5}" type="pres">
      <dgm:prSet presAssocID="{BB57E3E8-8858-4A6C-AE80-5CE1625CF622}" presName="Child3Accent4" presStyleLbl="alignNode1" presStyleIdx="30" presStyleCnt="34"/>
      <dgm:spPr/>
    </dgm:pt>
    <dgm:pt modelId="{698A5F0D-5127-4547-97CE-B31E1AB20783}" type="pres">
      <dgm:prSet presAssocID="{BB57E3E8-8858-4A6C-AE80-5CE1625CF622}" presName="Child3Accent5" presStyleLbl="alignNode1" presStyleIdx="31" presStyleCnt="34"/>
      <dgm:spPr/>
    </dgm:pt>
    <dgm:pt modelId="{BDF52487-6860-4519-A889-68B6F022249E}" type="pres">
      <dgm:prSet presAssocID="{BB57E3E8-8858-4A6C-AE80-5CE1625CF622}" presName="Child3Accent6" presStyleLbl="alignNode1" presStyleIdx="32" presStyleCnt="34"/>
      <dgm:spPr/>
    </dgm:pt>
    <dgm:pt modelId="{8D9DA544-5CB4-400C-AA5A-2F93BE59FB7D}" type="pres">
      <dgm:prSet presAssocID="{BB57E3E8-8858-4A6C-AE80-5CE1625CF622}" presName="Child3Accent7" presStyleLbl="alignNode1" presStyleIdx="33" presStyleCnt="34"/>
      <dgm:spPr/>
    </dgm:pt>
    <dgm:pt modelId="{7A23FBC6-06B4-4E38-8C12-A472B04BFBFA}" type="pres">
      <dgm:prSet presAssocID="{BB57E3E8-8858-4A6C-AE80-5CE1625CF622}" presName="Child3" presStyleLbl="revTx" presStyleIdx="2" presStyleCnt="3">
        <dgm:presLayoutVars>
          <dgm:chMax/>
          <dgm:chPref val="0"/>
          <dgm:bulletEnabled val="1"/>
        </dgm:presLayoutVars>
      </dgm:prSet>
      <dgm:spPr/>
    </dgm:pt>
  </dgm:ptLst>
  <dgm:cxnLst>
    <dgm:cxn modelId="{E3679C0E-D261-49EB-9B39-6D14DB51DEDC}" type="presOf" srcId="{FA00290F-8C6C-4D75-AE96-CED67CB063E9}" destId="{7A383BE1-EE19-4E64-8386-A0192EE901AE}" srcOrd="0" destOrd="0" presId="urn:microsoft.com/office/officeart/2011/layout/ConvergingText"/>
    <dgm:cxn modelId="{E21F8A33-7308-48BB-8060-4E219862B294}" srcId="{1BD18FC7-68BF-4507-B2E8-940CF96B3B21}" destId="{FA00290F-8C6C-4D75-AE96-CED67CB063E9}" srcOrd="0" destOrd="0" parTransId="{4F703ED3-8102-4054-8112-462159BFB7D0}" sibTransId="{DD1CE26F-96E9-4318-9C18-55C570BFBE50}"/>
    <dgm:cxn modelId="{9B1A1E35-6078-4F4C-B8B2-D0EF400416FB}" srcId="{1BD18FC7-68BF-4507-B2E8-940CF96B3B21}" destId="{DDEE1C04-70A2-44FE-976F-B4E0BC79FC21}" srcOrd="1" destOrd="0" parTransId="{79863F85-8357-4326-83F5-97B724061663}" sibTransId="{5885DD50-CCA2-4DB0-BBFB-9C8F28120DCA}"/>
    <dgm:cxn modelId="{19B60D3A-919D-4FC6-A91B-98266438ACD6}" type="presOf" srcId="{1BD18FC7-68BF-4507-B2E8-940CF96B3B21}" destId="{21C33C52-E8D6-42D8-B7C2-04BEA9AD747A}" srcOrd="0" destOrd="0" presId="urn:microsoft.com/office/officeart/2011/layout/ConvergingText"/>
    <dgm:cxn modelId="{9900E46A-FF61-4429-9A21-D84AC42D051E}" type="presOf" srcId="{2A1D3AB5-2CA6-46F3-9A5A-2A7439A3D793}" destId="{1C60BE64-570E-4C2F-BE72-F89A0FFF5DAE}" srcOrd="0" destOrd="0" presId="urn:microsoft.com/office/officeart/2011/layout/ConvergingText"/>
    <dgm:cxn modelId="{3863024B-7B36-4E95-8784-FD68813C6CFA}" srcId="{2A1D3AB5-2CA6-46F3-9A5A-2A7439A3D793}" destId="{1BD18FC7-68BF-4507-B2E8-940CF96B3B21}" srcOrd="0" destOrd="0" parTransId="{2049CD45-50C2-4996-A026-EA0AE248BB0C}" sibTransId="{D025F7A4-C484-4AEA-B30F-7A496BB857E5}"/>
    <dgm:cxn modelId="{DA32D97B-0ACE-40DB-8264-AC8C1F64BA89}" srcId="{1BD18FC7-68BF-4507-B2E8-940CF96B3B21}" destId="{BB57E3E8-8858-4A6C-AE80-5CE1625CF622}" srcOrd="2" destOrd="0" parTransId="{947B85B1-20DD-49B2-A02F-A823E8732E32}" sibTransId="{96541DBE-89B5-4A5E-8D75-32D06FFA872B}"/>
    <dgm:cxn modelId="{60E9159D-CF68-4A14-98D7-E86626475D18}" type="presOf" srcId="{BB57E3E8-8858-4A6C-AE80-5CE1625CF622}" destId="{7A23FBC6-06B4-4E38-8C12-A472B04BFBFA}" srcOrd="0" destOrd="0" presId="urn:microsoft.com/office/officeart/2011/layout/ConvergingText"/>
    <dgm:cxn modelId="{888D07BE-158A-4ED0-8D24-D3C3FDD6797B}" type="presOf" srcId="{DDEE1C04-70A2-44FE-976F-B4E0BC79FC21}" destId="{2749E7DC-5AFE-408B-A186-CB81F2A3DD5D}" srcOrd="0" destOrd="0" presId="urn:microsoft.com/office/officeart/2011/layout/ConvergingText"/>
    <dgm:cxn modelId="{A021306E-3218-4B67-80B5-434D65D4520C}" type="presParOf" srcId="{1C60BE64-570E-4C2F-BE72-F89A0FFF5DAE}" destId="{D7BD468B-5156-44AC-B74B-F0F65A8F89BB}" srcOrd="0" destOrd="0" presId="urn:microsoft.com/office/officeart/2011/layout/ConvergingText"/>
    <dgm:cxn modelId="{BAD7A4F1-15BE-4819-B62E-C297282FEC5C}" type="presParOf" srcId="{D7BD468B-5156-44AC-B74B-F0F65A8F89BB}" destId="{E8F120D1-344A-46FF-A61B-DC66F584AA06}" srcOrd="0" destOrd="0" presId="urn:microsoft.com/office/officeart/2011/layout/ConvergingText"/>
    <dgm:cxn modelId="{44DFA6DB-7BD9-4EA7-9385-C4703B5C31E4}" type="presParOf" srcId="{D7BD468B-5156-44AC-B74B-F0F65A8F89BB}" destId="{76236CB9-D0C2-4028-84A6-58DB4F366A45}" srcOrd="1" destOrd="0" presId="urn:microsoft.com/office/officeart/2011/layout/ConvergingText"/>
    <dgm:cxn modelId="{B02FC994-3D9F-4F13-9315-8138944CA35D}" type="presParOf" srcId="{D7BD468B-5156-44AC-B74B-F0F65A8F89BB}" destId="{9FBD2341-8D5B-4B3B-9B3C-4C64896BCD44}" srcOrd="2" destOrd="0" presId="urn:microsoft.com/office/officeart/2011/layout/ConvergingText"/>
    <dgm:cxn modelId="{E5C07B01-FADA-4CBA-BB17-5DF799764816}" type="presParOf" srcId="{D7BD468B-5156-44AC-B74B-F0F65A8F89BB}" destId="{1BEB7369-624E-4832-A8B0-07FD2B245099}" srcOrd="3" destOrd="0" presId="urn:microsoft.com/office/officeart/2011/layout/ConvergingText"/>
    <dgm:cxn modelId="{14333D7D-8957-4144-861F-A105FD83D670}" type="presParOf" srcId="{D7BD468B-5156-44AC-B74B-F0F65A8F89BB}" destId="{E1EE9624-99A5-4195-8ECB-403C7CAA0CFE}" srcOrd="4" destOrd="0" presId="urn:microsoft.com/office/officeart/2011/layout/ConvergingText"/>
    <dgm:cxn modelId="{453BA51E-2BB8-4A1D-9184-12A831A712AA}" type="presParOf" srcId="{D7BD468B-5156-44AC-B74B-F0F65A8F89BB}" destId="{60B33C92-5339-4390-893D-AC188D8292CD}" srcOrd="5" destOrd="0" presId="urn:microsoft.com/office/officeart/2011/layout/ConvergingText"/>
    <dgm:cxn modelId="{D665BB24-D2FF-4DB9-9788-CE795B08A9CD}" type="presParOf" srcId="{D7BD468B-5156-44AC-B74B-F0F65A8F89BB}" destId="{029CE1EE-8FF2-4F28-9F08-B9F0943305A4}" srcOrd="6" destOrd="0" presId="urn:microsoft.com/office/officeart/2011/layout/ConvergingText"/>
    <dgm:cxn modelId="{88A1D7BA-6BAD-4E0E-A00F-CBBAFD52959F}" type="presParOf" srcId="{D7BD468B-5156-44AC-B74B-F0F65A8F89BB}" destId="{8F1895A8-D9B3-423F-8E79-1ED19DA7AF95}" srcOrd="7" destOrd="0" presId="urn:microsoft.com/office/officeart/2011/layout/ConvergingText"/>
    <dgm:cxn modelId="{08A71450-A58A-47D5-9FD8-F734F8D4E045}" type="presParOf" srcId="{D7BD468B-5156-44AC-B74B-F0F65A8F89BB}" destId="{373981A8-6870-4E79-80D0-2C65F1C4305E}" srcOrd="8" destOrd="0" presId="urn:microsoft.com/office/officeart/2011/layout/ConvergingText"/>
    <dgm:cxn modelId="{F56D43E6-7BB9-4842-9E83-9623D3A8FC52}" type="presParOf" srcId="{D7BD468B-5156-44AC-B74B-F0F65A8F89BB}" destId="{2503148B-0329-4D8B-B666-29BB0EFBF926}" srcOrd="9" destOrd="0" presId="urn:microsoft.com/office/officeart/2011/layout/ConvergingText"/>
    <dgm:cxn modelId="{DE094501-9484-4116-883E-AE008A56E46A}" type="presParOf" srcId="{D7BD468B-5156-44AC-B74B-F0F65A8F89BB}" destId="{21C33C52-E8D6-42D8-B7C2-04BEA9AD747A}" srcOrd="10" destOrd="0" presId="urn:microsoft.com/office/officeart/2011/layout/ConvergingText"/>
    <dgm:cxn modelId="{18E81658-5549-4EDC-AB4D-308CE6A957E2}" type="presParOf" srcId="{D7BD468B-5156-44AC-B74B-F0F65A8F89BB}" destId="{0E18C188-9518-471C-BFC3-717B343D0CE4}" srcOrd="11" destOrd="0" presId="urn:microsoft.com/office/officeart/2011/layout/ConvergingText"/>
    <dgm:cxn modelId="{BF44AD24-4040-49BE-99B8-37A99EE7DC82}" type="presParOf" srcId="{D7BD468B-5156-44AC-B74B-F0F65A8F89BB}" destId="{23593CC0-B94F-4FD2-877E-D465EAA219B9}" srcOrd="12" destOrd="0" presId="urn:microsoft.com/office/officeart/2011/layout/ConvergingText"/>
    <dgm:cxn modelId="{3A32CF04-353B-4195-ACE0-2D0E94623459}" type="presParOf" srcId="{D7BD468B-5156-44AC-B74B-F0F65A8F89BB}" destId="{63142970-2634-41B8-AB13-B32CDFCBDBD6}" srcOrd="13" destOrd="0" presId="urn:microsoft.com/office/officeart/2011/layout/ConvergingText"/>
    <dgm:cxn modelId="{6113CB5D-030B-4016-A8C9-D2EE7A8C637A}" type="presParOf" srcId="{D7BD468B-5156-44AC-B74B-F0F65A8F89BB}" destId="{7EE98EFC-9CA9-473D-9290-080C172F14D9}" srcOrd="14" destOrd="0" presId="urn:microsoft.com/office/officeart/2011/layout/ConvergingText"/>
    <dgm:cxn modelId="{87E3DE74-0C68-442A-ACC9-B43EEF4507AA}" type="presParOf" srcId="{D7BD468B-5156-44AC-B74B-F0F65A8F89BB}" destId="{1C259469-8DCC-465B-8FB1-A5B2ABE862D4}" srcOrd="15" destOrd="0" presId="urn:microsoft.com/office/officeart/2011/layout/ConvergingText"/>
    <dgm:cxn modelId="{7A470E02-1C1C-4BF0-8E9A-956F31610D73}" type="presParOf" srcId="{D7BD468B-5156-44AC-B74B-F0F65A8F89BB}" destId="{6E8C5358-73C9-4A33-B1A4-1C935DFAD0F3}" srcOrd="16" destOrd="0" presId="urn:microsoft.com/office/officeart/2011/layout/ConvergingText"/>
    <dgm:cxn modelId="{C4BC3A28-6989-4B75-8B31-F6787862897C}" type="presParOf" srcId="{D7BD468B-5156-44AC-B74B-F0F65A8F89BB}" destId="{4C4C0752-D5B3-4164-8635-4FB074D117B3}" srcOrd="17" destOrd="0" presId="urn:microsoft.com/office/officeart/2011/layout/ConvergingText"/>
    <dgm:cxn modelId="{A510AC5F-4899-46C2-88DB-D80588A45E66}" type="presParOf" srcId="{D7BD468B-5156-44AC-B74B-F0F65A8F89BB}" destId="{CCCED2B1-04D1-40A9-8F51-2F9AB521A91C}" srcOrd="18" destOrd="0" presId="urn:microsoft.com/office/officeart/2011/layout/ConvergingText"/>
    <dgm:cxn modelId="{A5A07ADD-1867-42B4-BB60-F642E8086F85}" type="presParOf" srcId="{D7BD468B-5156-44AC-B74B-F0F65A8F89BB}" destId="{7C4D466D-6D2C-413F-90DF-44C4565D51B7}" srcOrd="19" destOrd="0" presId="urn:microsoft.com/office/officeart/2011/layout/ConvergingText"/>
    <dgm:cxn modelId="{1672C88B-624B-48E9-AA23-FADCF42A0D6B}" type="presParOf" srcId="{D7BD468B-5156-44AC-B74B-F0F65A8F89BB}" destId="{7A383BE1-EE19-4E64-8386-A0192EE901AE}" srcOrd="20" destOrd="0" presId="urn:microsoft.com/office/officeart/2011/layout/ConvergingText"/>
    <dgm:cxn modelId="{9713214E-E5B6-43AF-8EC7-893F8F6668D4}" type="presParOf" srcId="{D7BD468B-5156-44AC-B74B-F0F65A8F89BB}" destId="{D77FC950-432A-4A04-A4EF-C22FC22AE72E}" srcOrd="21" destOrd="0" presId="urn:microsoft.com/office/officeart/2011/layout/ConvergingText"/>
    <dgm:cxn modelId="{CBE4AD8A-53D4-4929-A608-38C332D94985}" type="presParOf" srcId="{D7BD468B-5156-44AC-B74B-F0F65A8F89BB}" destId="{6673F630-703D-4ED9-89A2-7E4709C5FB62}" srcOrd="22" destOrd="0" presId="urn:microsoft.com/office/officeart/2011/layout/ConvergingText"/>
    <dgm:cxn modelId="{4E577629-92C7-49D5-84C3-DA6C7F7BCA17}" type="presParOf" srcId="{D7BD468B-5156-44AC-B74B-F0F65A8F89BB}" destId="{852161CE-663B-4647-8FAC-D573CEB17E74}" srcOrd="23" destOrd="0" presId="urn:microsoft.com/office/officeart/2011/layout/ConvergingText"/>
    <dgm:cxn modelId="{19E63C18-41C5-4154-85DB-382AE457E7EC}" type="presParOf" srcId="{D7BD468B-5156-44AC-B74B-F0F65A8F89BB}" destId="{034C6484-5686-4BD7-AE83-46FE7A50347E}" srcOrd="24" destOrd="0" presId="urn:microsoft.com/office/officeart/2011/layout/ConvergingText"/>
    <dgm:cxn modelId="{DA25DC13-9116-46DF-BC14-8C8023D18BBB}" type="presParOf" srcId="{D7BD468B-5156-44AC-B74B-F0F65A8F89BB}" destId="{3BCD1739-B21D-43E0-95E9-A1111ACD29FA}" srcOrd="25" destOrd="0" presId="urn:microsoft.com/office/officeart/2011/layout/ConvergingText"/>
    <dgm:cxn modelId="{C1B60ED4-319C-4052-98AB-DA8D163618D4}" type="presParOf" srcId="{D7BD468B-5156-44AC-B74B-F0F65A8F89BB}" destId="{38B7B507-21B7-49FC-9A76-42F9551BC36A}" srcOrd="26" destOrd="0" presId="urn:microsoft.com/office/officeart/2011/layout/ConvergingText"/>
    <dgm:cxn modelId="{258CA192-DA14-49B5-BCDD-42337EFAF9DA}" type="presParOf" srcId="{D7BD468B-5156-44AC-B74B-F0F65A8F89BB}" destId="{7AA38976-6591-4767-83B5-C4D6EED130CA}" srcOrd="27" destOrd="0" presId="urn:microsoft.com/office/officeart/2011/layout/ConvergingText"/>
    <dgm:cxn modelId="{836506DA-CB6B-4924-A7C2-EE9D10F9EAC9}" type="presParOf" srcId="{D7BD468B-5156-44AC-B74B-F0F65A8F89BB}" destId="{2749E7DC-5AFE-408B-A186-CB81F2A3DD5D}" srcOrd="28" destOrd="0" presId="urn:microsoft.com/office/officeart/2011/layout/ConvergingText"/>
    <dgm:cxn modelId="{824E0CDD-94F0-4059-8F12-D3B6BC2E1FBF}" type="presParOf" srcId="{D7BD468B-5156-44AC-B74B-F0F65A8F89BB}" destId="{A28BEA6F-DF8F-4EA6-B76B-DF16E436834E}" srcOrd="29" destOrd="0" presId="urn:microsoft.com/office/officeart/2011/layout/ConvergingText"/>
    <dgm:cxn modelId="{98703D2B-349F-420B-B619-B57D1C42F82B}" type="presParOf" srcId="{D7BD468B-5156-44AC-B74B-F0F65A8F89BB}" destId="{F57B1996-6907-4CE9-B4E2-E81C11F8D7D1}" srcOrd="30" destOrd="0" presId="urn:microsoft.com/office/officeart/2011/layout/ConvergingText"/>
    <dgm:cxn modelId="{EA6B3704-FA62-4881-84B6-822AC3D008E8}" type="presParOf" srcId="{D7BD468B-5156-44AC-B74B-F0F65A8F89BB}" destId="{E123D483-317F-42A5-97C4-85BDA1DD4F3D}" srcOrd="31" destOrd="0" presId="urn:microsoft.com/office/officeart/2011/layout/ConvergingText"/>
    <dgm:cxn modelId="{D6B861FB-832D-4125-A207-931628AE2824}" type="presParOf" srcId="{D7BD468B-5156-44AC-B74B-F0F65A8F89BB}" destId="{0F9E2862-5D7C-451D-BE72-228DFC64B7E5}" srcOrd="32" destOrd="0" presId="urn:microsoft.com/office/officeart/2011/layout/ConvergingText"/>
    <dgm:cxn modelId="{A8947606-EA3F-4A42-A03A-B96D0ADE8043}" type="presParOf" srcId="{D7BD468B-5156-44AC-B74B-F0F65A8F89BB}" destId="{698A5F0D-5127-4547-97CE-B31E1AB20783}" srcOrd="33" destOrd="0" presId="urn:microsoft.com/office/officeart/2011/layout/ConvergingText"/>
    <dgm:cxn modelId="{E2385DBC-FE33-43D4-9B93-E94307834545}" type="presParOf" srcId="{D7BD468B-5156-44AC-B74B-F0F65A8F89BB}" destId="{BDF52487-6860-4519-A889-68B6F022249E}" srcOrd="34" destOrd="0" presId="urn:microsoft.com/office/officeart/2011/layout/ConvergingText"/>
    <dgm:cxn modelId="{28FF4E3F-4A7D-4243-890D-B04F8D2D261D}" type="presParOf" srcId="{D7BD468B-5156-44AC-B74B-F0F65A8F89BB}" destId="{8D9DA544-5CB4-400C-AA5A-2F93BE59FB7D}" srcOrd="35" destOrd="0" presId="urn:microsoft.com/office/officeart/2011/layout/ConvergingText"/>
    <dgm:cxn modelId="{CCE664DA-BCEF-4D21-AABE-8ADBD3C95EA6}" type="presParOf" srcId="{D7BD468B-5156-44AC-B74B-F0F65A8F89BB}" destId="{7A23FBC6-06B4-4E38-8C12-A472B04BFBFA}"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774DC9A-AD6C-407A-8D0C-1B64F101C051}" type="doc">
      <dgm:prSet loTypeId="urn:diagrams.loki3.com/VaryingWidthList" loCatId="list" qsTypeId="urn:microsoft.com/office/officeart/2005/8/quickstyle/simple1" qsCatId="simple" csTypeId="urn:microsoft.com/office/officeart/2005/8/colors/colorful3" csCatId="colorful" phldr="1"/>
      <dgm:spPr/>
    </dgm:pt>
    <dgm:pt modelId="{05B06088-86A4-4B79-8D55-138147ADCCB3}">
      <dgm:prSet phldrT="[Text]"/>
      <dgm:spPr/>
      <dgm:t>
        <a:bodyPr/>
        <a:lstStyle/>
        <a:p>
          <a:r>
            <a:rPr lang="en-GB" dirty="0" err="1"/>
            <a:t>Pregunta</a:t>
          </a:r>
          <a:endParaRPr lang="en-GB" dirty="0"/>
        </a:p>
      </dgm:t>
    </dgm:pt>
    <dgm:pt modelId="{2A6EA94C-EDF0-4BD1-A0E0-D5330E4FB8D8}" type="parTrans" cxnId="{A0F228F1-794D-421B-8A2A-063B04244D7C}">
      <dgm:prSet/>
      <dgm:spPr/>
      <dgm:t>
        <a:bodyPr/>
        <a:lstStyle/>
        <a:p>
          <a:endParaRPr lang="en-GB"/>
        </a:p>
      </dgm:t>
    </dgm:pt>
    <dgm:pt modelId="{CCBB6ECE-BF03-4EF4-8812-35EC6F43C18B}" type="sibTrans" cxnId="{A0F228F1-794D-421B-8A2A-063B04244D7C}">
      <dgm:prSet/>
      <dgm:spPr/>
      <dgm:t>
        <a:bodyPr/>
        <a:lstStyle/>
        <a:p>
          <a:endParaRPr lang="en-GB"/>
        </a:p>
      </dgm:t>
    </dgm:pt>
    <dgm:pt modelId="{431C8759-C80F-4250-98EA-A979AA5AC930}">
      <dgm:prSet phldrT="[Text]"/>
      <dgm:spPr/>
      <dgm:t>
        <a:bodyPr/>
        <a:lstStyle/>
        <a:p>
          <a:r>
            <a:rPr lang="en-GB" dirty="0" err="1"/>
            <a:t>Espera</a:t>
          </a:r>
          <a:endParaRPr lang="en-GB" dirty="0"/>
        </a:p>
      </dgm:t>
    </dgm:pt>
    <dgm:pt modelId="{3B1486A2-E93E-4D2E-BBA0-E0494FD8D4C4}" type="parTrans" cxnId="{7C65D247-2035-4975-9788-F8B287D83E0C}">
      <dgm:prSet/>
      <dgm:spPr/>
      <dgm:t>
        <a:bodyPr/>
        <a:lstStyle/>
        <a:p>
          <a:endParaRPr lang="en-GB"/>
        </a:p>
      </dgm:t>
    </dgm:pt>
    <dgm:pt modelId="{881F3B75-75AE-4988-A2F3-325AAD6D402F}" type="sibTrans" cxnId="{7C65D247-2035-4975-9788-F8B287D83E0C}">
      <dgm:prSet/>
      <dgm:spPr/>
      <dgm:t>
        <a:bodyPr/>
        <a:lstStyle/>
        <a:p>
          <a:endParaRPr lang="en-GB"/>
        </a:p>
      </dgm:t>
    </dgm:pt>
    <dgm:pt modelId="{E732433F-9C02-4A80-B5D0-6D0780420702}">
      <dgm:prSet phldrT="[Text]"/>
      <dgm:spPr/>
      <dgm:t>
        <a:bodyPr/>
        <a:lstStyle/>
        <a:p>
          <a:r>
            <a:rPr lang="en-GB" dirty="0" err="1"/>
            <a:t>Responde</a:t>
          </a:r>
          <a:endParaRPr lang="en-GB" dirty="0"/>
        </a:p>
      </dgm:t>
    </dgm:pt>
    <dgm:pt modelId="{1B8A1EA5-82F3-482E-9A26-8D321D2A655A}" type="parTrans" cxnId="{2D438992-9F63-410C-B52A-E0214F1A86A3}">
      <dgm:prSet/>
      <dgm:spPr/>
      <dgm:t>
        <a:bodyPr/>
        <a:lstStyle/>
        <a:p>
          <a:endParaRPr lang="en-GB"/>
        </a:p>
      </dgm:t>
    </dgm:pt>
    <dgm:pt modelId="{699A4E50-9C73-4692-8DF6-86CC4E49BE2B}" type="sibTrans" cxnId="{2D438992-9F63-410C-B52A-E0214F1A86A3}">
      <dgm:prSet/>
      <dgm:spPr/>
      <dgm:t>
        <a:bodyPr/>
        <a:lstStyle/>
        <a:p>
          <a:endParaRPr lang="en-GB"/>
        </a:p>
      </dgm:t>
    </dgm:pt>
    <dgm:pt modelId="{004885E4-C8F8-4848-8F16-DC2A5C39018C}">
      <dgm:prSet phldrT="[Text]"/>
      <dgm:spPr/>
      <dgm:t>
        <a:bodyPr/>
        <a:lstStyle/>
        <a:p>
          <a:r>
            <a:rPr lang="en-GB" dirty="0"/>
            <a:t>…</a:t>
          </a:r>
        </a:p>
      </dgm:t>
    </dgm:pt>
    <dgm:pt modelId="{EBDD643C-E5E4-44F0-94D4-48E000430542}" type="parTrans" cxnId="{79110617-71C4-4256-84DB-40C4107B99B9}">
      <dgm:prSet/>
      <dgm:spPr/>
      <dgm:t>
        <a:bodyPr/>
        <a:lstStyle/>
        <a:p>
          <a:endParaRPr lang="en-GB"/>
        </a:p>
      </dgm:t>
    </dgm:pt>
    <dgm:pt modelId="{70A95BC0-32B0-4DC2-9D8F-599E0D5B4DF0}" type="sibTrans" cxnId="{79110617-71C4-4256-84DB-40C4107B99B9}">
      <dgm:prSet/>
      <dgm:spPr/>
      <dgm:t>
        <a:bodyPr/>
        <a:lstStyle/>
        <a:p>
          <a:endParaRPr lang="en-GB"/>
        </a:p>
      </dgm:t>
    </dgm:pt>
    <dgm:pt modelId="{B1D46F7A-33D7-4555-BFD5-E9EC72F810A6}">
      <dgm:prSet phldrT="[Text]"/>
      <dgm:spPr/>
      <dgm:t>
        <a:bodyPr/>
        <a:lstStyle/>
        <a:p>
          <a:r>
            <a:rPr lang="en-GB" dirty="0"/>
            <a:t>…</a:t>
          </a:r>
        </a:p>
      </dgm:t>
    </dgm:pt>
    <dgm:pt modelId="{578E5F24-D200-4D44-88BF-FE81BA2E4073}" type="parTrans" cxnId="{883BB9B9-4FB8-4A18-8F2D-84B5FF025947}">
      <dgm:prSet/>
      <dgm:spPr/>
      <dgm:t>
        <a:bodyPr/>
        <a:lstStyle/>
        <a:p>
          <a:endParaRPr lang="en-GB"/>
        </a:p>
      </dgm:t>
    </dgm:pt>
    <dgm:pt modelId="{A054F84B-927B-4999-A1A2-A83C84A4104C}" type="sibTrans" cxnId="{883BB9B9-4FB8-4A18-8F2D-84B5FF025947}">
      <dgm:prSet/>
      <dgm:spPr/>
      <dgm:t>
        <a:bodyPr/>
        <a:lstStyle/>
        <a:p>
          <a:endParaRPr lang="en-GB"/>
        </a:p>
      </dgm:t>
    </dgm:pt>
    <dgm:pt modelId="{65F601CE-E2D7-4CA5-BD24-10367028DF7D}">
      <dgm:prSet phldrT="[Text]"/>
      <dgm:spPr/>
      <dgm:t>
        <a:bodyPr/>
        <a:lstStyle/>
        <a:p>
          <a:r>
            <a:rPr lang="en-GB" dirty="0"/>
            <a:t>…</a:t>
          </a:r>
        </a:p>
      </dgm:t>
    </dgm:pt>
    <dgm:pt modelId="{ABB59F7F-6297-4A02-8F2C-7F613BAA628E}" type="parTrans" cxnId="{45D4B290-70AB-487F-808F-6B21EB5FD055}">
      <dgm:prSet/>
      <dgm:spPr/>
      <dgm:t>
        <a:bodyPr/>
        <a:lstStyle/>
        <a:p>
          <a:endParaRPr lang="en-GB"/>
        </a:p>
      </dgm:t>
    </dgm:pt>
    <dgm:pt modelId="{6A599020-53F6-454B-AC6A-619E9C4E2429}" type="sibTrans" cxnId="{45D4B290-70AB-487F-808F-6B21EB5FD055}">
      <dgm:prSet/>
      <dgm:spPr/>
      <dgm:t>
        <a:bodyPr/>
        <a:lstStyle/>
        <a:p>
          <a:endParaRPr lang="en-GB"/>
        </a:p>
      </dgm:t>
    </dgm:pt>
    <dgm:pt modelId="{F4D81E50-68C8-4748-A659-91D95E58FF64}" type="pres">
      <dgm:prSet presAssocID="{F774DC9A-AD6C-407A-8D0C-1B64F101C051}" presName="Name0" presStyleCnt="0">
        <dgm:presLayoutVars>
          <dgm:resizeHandles/>
        </dgm:presLayoutVars>
      </dgm:prSet>
      <dgm:spPr/>
    </dgm:pt>
    <dgm:pt modelId="{B7B92C10-BF12-45A6-9DE7-38A72A5D489A}" type="pres">
      <dgm:prSet presAssocID="{05B06088-86A4-4B79-8D55-138147ADCCB3}" presName="text" presStyleLbl="node1" presStyleIdx="0" presStyleCnt="6">
        <dgm:presLayoutVars>
          <dgm:bulletEnabled val="1"/>
        </dgm:presLayoutVars>
      </dgm:prSet>
      <dgm:spPr/>
    </dgm:pt>
    <dgm:pt modelId="{D4D768B5-E7BC-48F7-8E10-B7AA7D3EF19A}" type="pres">
      <dgm:prSet presAssocID="{CCBB6ECE-BF03-4EF4-8812-35EC6F43C18B}" presName="space" presStyleCnt="0"/>
      <dgm:spPr/>
    </dgm:pt>
    <dgm:pt modelId="{2E41DC46-F43C-4171-90B7-C777D230823C}" type="pres">
      <dgm:prSet presAssocID="{431C8759-C80F-4250-98EA-A979AA5AC930}" presName="text" presStyleLbl="node1" presStyleIdx="1" presStyleCnt="6">
        <dgm:presLayoutVars>
          <dgm:bulletEnabled val="1"/>
        </dgm:presLayoutVars>
      </dgm:prSet>
      <dgm:spPr/>
    </dgm:pt>
    <dgm:pt modelId="{ECC812F4-F106-4285-8A0D-8692CFE883A2}" type="pres">
      <dgm:prSet presAssocID="{881F3B75-75AE-4988-A2F3-325AAD6D402F}" presName="space" presStyleCnt="0"/>
      <dgm:spPr/>
    </dgm:pt>
    <dgm:pt modelId="{3D2B5678-D296-443A-A81F-5D989F256348}" type="pres">
      <dgm:prSet presAssocID="{B1D46F7A-33D7-4555-BFD5-E9EC72F810A6}" presName="text" presStyleLbl="node1" presStyleIdx="2" presStyleCnt="6">
        <dgm:presLayoutVars>
          <dgm:bulletEnabled val="1"/>
        </dgm:presLayoutVars>
      </dgm:prSet>
      <dgm:spPr/>
    </dgm:pt>
    <dgm:pt modelId="{6A3B179B-215B-405C-83A5-0B42CF3DD4D0}" type="pres">
      <dgm:prSet presAssocID="{A054F84B-927B-4999-A1A2-A83C84A4104C}" presName="space" presStyleCnt="0"/>
      <dgm:spPr/>
    </dgm:pt>
    <dgm:pt modelId="{085ED030-4077-4007-B929-1156CDC2CD14}" type="pres">
      <dgm:prSet presAssocID="{65F601CE-E2D7-4CA5-BD24-10367028DF7D}" presName="text" presStyleLbl="node1" presStyleIdx="3" presStyleCnt="6">
        <dgm:presLayoutVars>
          <dgm:bulletEnabled val="1"/>
        </dgm:presLayoutVars>
      </dgm:prSet>
      <dgm:spPr/>
    </dgm:pt>
    <dgm:pt modelId="{2390E6A1-80D3-48F3-A5F9-9CC55E9E5820}" type="pres">
      <dgm:prSet presAssocID="{6A599020-53F6-454B-AC6A-619E9C4E2429}" presName="space" presStyleCnt="0"/>
      <dgm:spPr/>
    </dgm:pt>
    <dgm:pt modelId="{83D7BAB4-9CFA-4F0A-88BA-EFDC8BA66CDD}" type="pres">
      <dgm:prSet presAssocID="{004885E4-C8F8-4848-8F16-DC2A5C39018C}" presName="text" presStyleLbl="node1" presStyleIdx="4" presStyleCnt="6">
        <dgm:presLayoutVars>
          <dgm:bulletEnabled val="1"/>
        </dgm:presLayoutVars>
      </dgm:prSet>
      <dgm:spPr/>
    </dgm:pt>
    <dgm:pt modelId="{04F1DA36-D103-40B6-9249-928407997224}" type="pres">
      <dgm:prSet presAssocID="{70A95BC0-32B0-4DC2-9D8F-599E0D5B4DF0}" presName="space" presStyleCnt="0"/>
      <dgm:spPr/>
    </dgm:pt>
    <dgm:pt modelId="{F582FF3C-98D4-431E-A1E1-1F2F142765D3}" type="pres">
      <dgm:prSet presAssocID="{E732433F-9C02-4A80-B5D0-6D0780420702}" presName="text" presStyleLbl="node1" presStyleIdx="5" presStyleCnt="6">
        <dgm:presLayoutVars>
          <dgm:bulletEnabled val="1"/>
        </dgm:presLayoutVars>
      </dgm:prSet>
      <dgm:spPr/>
    </dgm:pt>
  </dgm:ptLst>
  <dgm:cxnLst>
    <dgm:cxn modelId="{79110617-71C4-4256-84DB-40C4107B99B9}" srcId="{F774DC9A-AD6C-407A-8D0C-1B64F101C051}" destId="{004885E4-C8F8-4848-8F16-DC2A5C39018C}" srcOrd="4" destOrd="0" parTransId="{EBDD643C-E5E4-44F0-94D4-48E000430542}" sibTransId="{70A95BC0-32B0-4DC2-9D8F-599E0D5B4DF0}"/>
    <dgm:cxn modelId="{787E5F63-65F5-4301-A6F9-55798A1FF7C0}" type="presOf" srcId="{F774DC9A-AD6C-407A-8D0C-1B64F101C051}" destId="{F4D81E50-68C8-4748-A659-91D95E58FF64}" srcOrd="0" destOrd="0" presId="urn:diagrams.loki3.com/VaryingWidthList"/>
    <dgm:cxn modelId="{8951E465-094B-4946-B2A9-C23DA4BD6200}" type="presOf" srcId="{E732433F-9C02-4A80-B5D0-6D0780420702}" destId="{F582FF3C-98D4-431E-A1E1-1F2F142765D3}" srcOrd="0" destOrd="0" presId="urn:diagrams.loki3.com/VaryingWidthList"/>
    <dgm:cxn modelId="{7C65D247-2035-4975-9788-F8B287D83E0C}" srcId="{F774DC9A-AD6C-407A-8D0C-1B64F101C051}" destId="{431C8759-C80F-4250-98EA-A979AA5AC930}" srcOrd="1" destOrd="0" parTransId="{3B1486A2-E93E-4D2E-BBA0-E0494FD8D4C4}" sibTransId="{881F3B75-75AE-4988-A2F3-325AAD6D402F}"/>
    <dgm:cxn modelId="{EBA1D868-A428-4D82-9556-C418467DD66A}" type="presOf" srcId="{65F601CE-E2D7-4CA5-BD24-10367028DF7D}" destId="{085ED030-4077-4007-B929-1156CDC2CD14}" srcOrd="0" destOrd="0" presId="urn:diagrams.loki3.com/VaryingWidthList"/>
    <dgm:cxn modelId="{5F5C047C-785B-4617-9A66-EE30040DC10F}" type="presOf" srcId="{431C8759-C80F-4250-98EA-A979AA5AC930}" destId="{2E41DC46-F43C-4171-90B7-C777D230823C}" srcOrd="0" destOrd="0" presId="urn:diagrams.loki3.com/VaryingWidthList"/>
    <dgm:cxn modelId="{FF9B5B86-89DE-4721-AD29-50A4FE48B5F3}" type="presOf" srcId="{B1D46F7A-33D7-4555-BFD5-E9EC72F810A6}" destId="{3D2B5678-D296-443A-A81F-5D989F256348}" srcOrd="0" destOrd="0" presId="urn:diagrams.loki3.com/VaryingWidthList"/>
    <dgm:cxn modelId="{45D4B290-70AB-487F-808F-6B21EB5FD055}" srcId="{F774DC9A-AD6C-407A-8D0C-1B64F101C051}" destId="{65F601CE-E2D7-4CA5-BD24-10367028DF7D}" srcOrd="3" destOrd="0" parTransId="{ABB59F7F-6297-4A02-8F2C-7F613BAA628E}" sibTransId="{6A599020-53F6-454B-AC6A-619E9C4E2429}"/>
    <dgm:cxn modelId="{2D438992-9F63-410C-B52A-E0214F1A86A3}" srcId="{F774DC9A-AD6C-407A-8D0C-1B64F101C051}" destId="{E732433F-9C02-4A80-B5D0-6D0780420702}" srcOrd="5" destOrd="0" parTransId="{1B8A1EA5-82F3-482E-9A26-8D321D2A655A}" sibTransId="{699A4E50-9C73-4692-8DF6-86CC4E49BE2B}"/>
    <dgm:cxn modelId="{883BB9B9-4FB8-4A18-8F2D-84B5FF025947}" srcId="{F774DC9A-AD6C-407A-8D0C-1B64F101C051}" destId="{B1D46F7A-33D7-4555-BFD5-E9EC72F810A6}" srcOrd="2" destOrd="0" parTransId="{578E5F24-D200-4D44-88BF-FE81BA2E4073}" sibTransId="{A054F84B-927B-4999-A1A2-A83C84A4104C}"/>
    <dgm:cxn modelId="{1FFA87E4-5F52-48AD-8090-81E234EE33FA}" type="presOf" srcId="{004885E4-C8F8-4848-8F16-DC2A5C39018C}" destId="{83D7BAB4-9CFA-4F0A-88BA-EFDC8BA66CDD}" srcOrd="0" destOrd="0" presId="urn:diagrams.loki3.com/VaryingWidthList"/>
    <dgm:cxn modelId="{A0F228F1-794D-421B-8A2A-063B04244D7C}" srcId="{F774DC9A-AD6C-407A-8D0C-1B64F101C051}" destId="{05B06088-86A4-4B79-8D55-138147ADCCB3}" srcOrd="0" destOrd="0" parTransId="{2A6EA94C-EDF0-4BD1-A0E0-D5330E4FB8D8}" sibTransId="{CCBB6ECE-BF03-4EF4-8812-35EC6F43C18B}"/>
    <dgm:cxn modelId="{E88C21FF-AA56-45A8-8D08-5BA92019027F}" type="presOf" srcId="{05B06088-86A4-4B79-8D55-138147ADCCB3}" destId="{B7B92C10-BF12-45A6-9DE7-38A72A5D489A}" srcOrd="0" destOrd="0" presId="urn:diagrams.loki3.com/VaryingWidthList"/>
    <dgm:cxn modelId="{86F04C39-433A-43EB-B88B-4C57DFBF2E96}" type="presParOf" srcId="{F4D81E50-68C8-4748-A659-91D95E58FF64}" destId="{B7B92C10-BF12-45A6-9DE7-38A72A5D489A}" srcOrd="0" destOrd="0" presId="urn:diagrams.loki3.com/VaryingWidthList"/>
    <dgm:cxn modelId="{2251664D-8540-481C-BA9C-7B151176238A}" type="presParOf" srcId="{F4D81E50-68C8-4748-A659-91D95E58FF64}" destId="{D4D768B5-E7BC-48F7-8E10-B7AA7D3EF19A}" srcOrd="1" destOrd="0" presId="urn:diagrams.loki3.com/VaryingWidthList"/>
    <dgm:cxn modelId="{FA33FB16-CCB7-48EB-8821-AC11B40400D4}" type="presParOf" srcId="{F4D81E50-68C8-4748-A659-91D95E58FF64}" destId="{2E41DC46-F43C-4171-90B7-C777D230823C}" srcOrd="2" destOrd="0" presId="urn:diagrams.loki3.com/VaryingWidthList"/>
    <dgm:cxn modelId="{EFA365F6-D87C-4210-9A31-66A6D5C6745B}" type="presParOf" srcId="{F4D81E50-68C8-4748-A659-91D95E58FF64}" destId="{ECC812F4-F106-4285-8A0D-8692CFE883A2}" srcOrd="3" destOrd="0" presId="urn:diagrams.loki3.com/VaryingWidthList"/>
    <dgm:cxn modelId="{B3A45909-C1A3-41B0-809A-516C745F8AF6}" type="presParOf" srcId="{F4D81E50-68C8-4748-A659-91D95E58FF64}" destId="{3D2B5678-D296-443A-A81F-5D989F256348}" srcOrd="4" destOrd="0" presId="urn:diagrams.loki3.com/VaryingWidthList"/>
    <dgm:cxn modelId="{6B1F936D-43DD-407E-8803-6C8309D882A8}" type="presParOf" srcId="{F4D81E50-68C8-4748-A659-91D95E58FF64}" destId="{6A3B179B-215B-405C-83A5-0B42CF3DD4D0}" srcOrd="5" destOrd="0" presId="urn:diagrams.loki3.com/VaryingWidthList"/>
    <dgm:cxn modelId="{EE5CF56D-0FAA-4E0A-99AB-7EEA38E2D1B7}" type="presParOf" srcId="{F4D81E50-68C8-4748-A659-91D95E58FF64}" destId="{085ED030-4077-4007-B929-1156CDC2CD14}" srcOrd="6" destOrd="0" presId="urn:diagrams.loki3.com/VaryingWidthList"/>
    <dgm:cxn modelId="{73639619-06C4-4F6A-94DA-3A72C7136BAE}" type="presParOf" srcId="{F4D81E50-68C8-4748-A659-91D95E58FF64}" destId="{2390E6A1-80D3-48F3-A5F9-9CC55E9E5820}" srcOrd="7" destOrd="0" presId="urn:diagrams.loki3.com/VaryingWidthList"/>
    <dgm:cxn modelId="{644ED853-2FFF-4B37-9233-93D14207B042}" type="presParOf" srcId="{F4D81E50-68C8-4748-A659-91D95E58FF64}" destId="{83D7BAB4-9CFA-4F0A-88BA-EFDC8BA66CDD}" srcOrd="8" destOrd="0" presId="urn:diagrams.loki3.com/VaryingWidthList"/>
    <dgm:cxn modelId="{FAD297AF-5BB8-4546-B0A2-598277BF4B82}" type="presParOf" srcId="{F4D81E50-68C8-4748-A659-91D95E58FF64}" destId="{04F1DA36-D103-40B6-9249-928407997224}" srcOrd="9" destOrd="0" presId="urn:diagrams.loki3.com/VaryingWidthList"/>
    <dgm:cxn modelId="{0D8951CC-AB35-4F63-B2B0-B7466798432F}" type="presParOf" srcId="{F4D81E50-68C8-4748-A659-91D95E58FF64}" destId="{F582FF3C-98D4-431E-A1E1-1F2F142765D3}" srcOrd="1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0479CD-B32F-40FF-9786-0C324E6AB8D9}" type="doc">
      <dgm:prSet loTypeId="urn:microsoft.com/office/officeart/2009/layout/CircleArrowProcess" loCatId="process" qsTypeId="urn:microsoft.com/office/officeart/2005/8/quickstyle/simple5" qsCatId="simple" csTypeId="urn:microsoft.com/office/officeart/2005/8/colors/colorful4" csCatId="colorful" phldr="1"/>
      <dgm:spPr/>
      <dgm:t>
        <a:bodyPr/>
        <a:lstStyle/>
        <a:p>
          <a:endParaRPr lang="en-GB"/>
        </a:p>
      </dgm:t>
    </dgm:pt>
    <dgm:pt modelId="{B60264B4-639E-4665-90DF-F940922515FC}">
      <dgm:prSet phldrT="[Text]"/>
      <dgm:spPr/>
      <dgm:t>
        <a:bodyPr/>
        <a:lstStyle/>
        <a:p>
          <a:endParaRPr lang="en-GB" dirty="0"/>
        </a:p>
      </dgm:t>
    </dgm:pt>
    <dgm:pt modelId="{0E7CB9E0-DA36-4418-8E79-AE7C2304DAD4}" type="parTrans" cxnId="{72FC7B8A-A0E8-443A-8D13-0BC6195E88DD}">
      <dgm:prSet/>
      <dgm:spPr/>
      <dgm:t>
        <a:bodyPr/>
        <a:lstStyle/>
        <a:p>
          <a:endParaRPr lang="en-GB"/>
        </a:p>
      </dgm:t>
    </dgm:pt>
    <dgm:pt modelId="{4B96A3E8-2446-44D4-8222-F5674C0158ED}" type="sibTrans" cxnId="{72FC7B8A-A0E8-443A-8D13-0BC6195E88DD}">
      <dgm:prSet/>
      <dgm:spPr/>
      <dgm:t>
        <a:bodyPr/>
        <a:lstStyle/>
        <a:p>
          <a:endParaRPr lang="en-GB"/>
        </a:p>
      </dgm:t>
    </dgm:pt>
    <dgm:pt modelId="{F2963FC8-ABD6-4C67-80A7-73580DF4D2C2}">
      <dgm:prSet phldrT="[Text]"/>
      <dgm:spPr/>
      <dgm:t>
        <a:bodyPr/>
        <a:lstStyle/>
        <a:p>
          <a:endParaRPr lang="en-GB" dirty="0"/>
        </a:p>
      </dgm:t>
    </dgm:pt>
    <dgm:pt modelId="{F10EEA8C-7360-4A26-A355-57A3FC9A0C23}" type="parTrans" cxnId="{82591F97-B505-44EC-BEDC-025BEEA64A7C}">
      <dgm:prSet/>
      <dgm:spPr/>
      <dgm:t>
        <a:bodyPr/>
        <a:lstStyle/>
        <a:p>
          <a:endParaRPr lang="en-GB"/>
        </a:p>
      </dgm:t>
    </dgm:pt>
    <dgm:pt modelId="{74307729-E629-433B-A7C4-FBDE470AB8D2}" type="sibTrans" cxnId="{82591F97-B505-44EC-BEDC-025BEEA64A7C}">
      <dgm:prSet/>
      <dgm:spPr/>
      <dgm:t>
        <a:bodyPr/>
        <a:lstStyle/>
        <a:p>
          <a:endParaRPr lang="en-GB"/>
        </a:p>
      </dgm:t>
    </dgm:pt>
    <dgm:pt modelId="{792E8AAC-F2EA-451A-91C7-3E28BAD53C8B}">
      <dgm:prSet phldrT="[Text]"/>
      <dgm:spPr/>
      <dgm:t>
        <a:bodyPr/>
        <a:lstStyle/>
        <a:p>
          <a:endParaRPr lang="en-GB" dirty="0"/>
        </a:p>
      </dgm:t>
    </dgm:pt>
    <dgm:pt modelId="{6AEB83F8-2AE3-4252-90B3-178271CBC2A8}" type="parTrans" cxnId="{EC13DF29-130A-4AA6-9FC6-38F5E55260E6}">
      <dgm:prSet/>
      <dgm:spPr/>
      <dgm:t>
        <a:bodyPr/>
        <a:lstStyle/>
        <a:p>
          <a:endParaRPr lang="en-GB"/>
        </a:p>
      </dgm:t>
    </dgm:pt>
    <dgm:pt modelId="{8A1884BF-F82B-4865-8F55-E48F0B578BBA}" type="sibTrans" cxnId="{EC13DF29-130A-4AA6-9FC6-38F5E55260E6}">
      <dgm:prSet/>
      <dgm:spPr/>
      <dgm:t>
        <a:bodyPr/>
        <a:lstStyle/>
        <a:p>
          <a:endParaRPr lang="en-GB"/>
        </a:p>
      </dgm:t>
    </dgm:pt>
    <dgm:pt modelId="{9558DA9E-08FE-43BC-A079-F8DF9CA6CA01}" type="pres">
      <dgm:prSet presAssocID="{080479CD-B32F-40FF-9786-0C324E6AB8D9}" presName="Name0" presStyleCnt="0">
        <dgm:presLayoutVars>
          <dgm:chMax val="7"/>
          <dgm:chPref val="7"/>
          <dgm:dir/>
          <dgm:animLvl val="lvl"/>
        </dgm:presLayoutVars>
      </dgm:prSet>
      <dgm:spPr/>
    </dgm:pt>
    <dgm:pt modelId="{13A2E3E8-6F5A-4822-A90F-FD4D391F0390}" type="pres">
      <dgm:prSet presAssocID="{B60264B4-639E-4665-90DF-F940922515FC}" presName="Accent1" presStyleCnt="0"/>
      <dgm:spPr/>
    </dgm:pt>
    <dgm:pt modelId="{99915AF4-11FC-4B94-94BF-8E1F32985653}" type="pres">
      <dgm:prSet presAssocID="{B60264B4-639E-4665-90DF-F940922515FC}" presName="Accent" presStyleLbl="node1" presStyleIdx="0" presStyleCnt="3"/>
      <dgm:spPr/>
    </dgm:pt>
    <dgm:pt modelId="{10B4CF68-AFBB-46B1-B94F-207591C34C1E}" type="pres">
      <dgm:prSet presAssocID="{B60264B4-639E-4665-90DF-F940922515FC}" presName="Parent1" presStyleLbl="revTx" presStyleIdx="0" presStyleCnt="3">
        <dgm:presLayoutVars>
          <dgm:chMax val="1"/>
          <dgm:chPref val="1"/>
          <dgm:bulletEnabled val="1"/>
        </dgm:presLayoutVars>
      </dgm:prSet>
      <dgm:spPr/>
    </dgm:pt>
    <dgm:pt modelId="{B7785694-16A3-45F8-A5D4-7C0F3DA27C45}" type="pres">
      <dgm:prSet presAssocID="{F2963FC8-ABD6-4C67-80A7-73580DF4D2C2}" presName="Accent2" presStyleCnt="0"/>
      <dgm:spPr/>
    </dgm:pt>
    <dgm:pt modelId="{910DC7BD-411D-41B5-AE87-1979D0B0D122}" type="pres">
      <dgm:prSet presAssocID="{F2963FC8-ABD6-4C67-80A7-73580DF4D2C2}" presName="Accent" presStyleLbl="node1" presStyleIdx="1" presStyleCnt="3"/>
      <dgm:spPr/>
    </dgm:pt>
    <dgm:pt modelId="{87D6A65E-8465-406C-B4EC-B4AE86130BDD}" type="pres">
      <dgm:prSet presAssocID="{F2963FC8-ABD6-4C67-80A7-73580DF4D2C2}" presName="Parent2" presStyleLbl="revTx" presStyleIdx="1" presStyleCnt="3">
        <dgm:presLayoutVars>
          <dgm:chMax val="1"/>
          <dgm:chPref val="1"/>
          <dgm:bulletEnabled val="1"/>
        </dgm:presLayoutVars>
      </dgm:prSet>
      <dgm:spPr/>
    </dgm:pt>
    <dgm:pt modelId="{730A6AB1-B59F-4EAE-A858-D0009E44C097}" type="pres">
      <dgm:prSet presAssocID="{792E8AAC-F2EA-451A-91C7-3E28BAD53C8B}" presName="Accent3" presStyleCnt="0"/>
      <dgm:spPr/>
    </dgm:pt>
    <dgm:pt modelId="{81C748BA-0D4D-404B-85C5-6704E87E7B33}" type="pres">
      <dgm:prSet presAssocID="{792E8AAC-F2EA-451A-91C7-3E28BAD53C8B}" presName="Accent" presStyleLbl="node1" presStyleIdx="2" presStyleCnt="3"/>
      <dgm:spPr/>
    </dgm:pt>
    <dgm:pt modelId="{78F30198-2F10-4EAA-B6FA-3C838FEE4656}" type="pres">
      <dgm:prSet presAssocID="{792E8AAC-F2EA-451A-91C7-3E28BAD53C8B}" presName="Parent3" presStyleLbl="revTx" presStyleIdx="2" presStyleCnt="3">
        <dgm:presLayoutVars>
          <dgm:chMax val="1"/>
          <dgm:chPref val="1"/>
          <dgm:bulletEnabled val="1"/>
        </dgm:presLayoutVars>
      </dgm:prSet>
      <dgm:spPr/>
    </dgm:pt>
  </dgm:ptLst>
  <dgm:cxnLst>
    <dgm:cxn modelId="{EC13DF29-130A-4AA6-9FC6-38F5E55260E6}" srcId="{080479CD-B32F-40FF-9786-0C324E6AB8D9}" destId="{792E8AAC-F2EA-451A-91C7-3E28BAD53C8B}" srcOrd="2" destOrd="0" parTransId="{6AEB83F8-2AE3-4252-90B3-178271CBC2A8}" sibTransId="{8A1884BF-F82B-4865-8F55-E48F0B578BBA}"/>
    <dgm:cxn modelId="{82897E38-4D2F-4C41-9186-7444DE1F84DC}" type="presOf" srcId="{B60264B4-639E-4665-90DF-F940922515FC}" destId="{10B4CF68-AFBB-46B1-B94F-207591C34C1E}" srcOrd="0" destOrd="0" presId="urn:microsoft.com/office/officeart/2009/layout/CircleArrowProcess"/>
    <dgm:cxn modelId="{53DCB43B-0A70-4854-8614-721D893EF029}" type="presOf" srcId="{F2963FC8-ABD6-4C67-80A7-73580DF4D2C2}" destId="{87D6A65E-8465-406C-B4EC-B4AE86130BDD}" srcOrd="0" destOrd="0" presId="urn:microsoft.com/office/officeart/2009/layout/CircleArrowProcess"/>
    <dgm:cxn modelId="{72FC7B8A-A0E8-443A-8D13-0BC6195E88DD}" srcId="{080479CD-B32F-40FF-9786-0C324E6AB8D9}" destId="{B60264B4-639E-4665-90DF-F940922515FC}" srcOrd="0" destOrd="0" parTransId="{0E7CB9E0-DA36-4418-8E79-AE7C2304DAD4}" sibTransId="{4B96A3E8-2446-44D4-8222-F5674C0158ED}"/>
    <dgm:cxn modelId="{B9C8B996-EFAC-4E63-808B-9937EBE9E92B}" type="presOf" srcId="{792E8AAC-F2EA-451A-91C7-3E28BAD53C8B}" destId="{78F30198-2F10-4EAA-B6FA-3C838FEE4656}" srcOrd="0" destOrd="0" presId="urn:microsoft.com/office/officeart/2009/layout/CircleArrowProcess"/>
    <dgm:cxn modelId="{82591F97-B505-44EC-BEDC-025BEEA64A7C}" srcId="{080479CD-B32F-40FF-9786-0C324E6AB8D9}" destId="{F2963FC8-ABD6-4C67-80A7-73580DF4D2C2}" srcOrd="1" destOrd="0" parTransId="{F10EEA8C-7360-4A26-A355-57A3FC9A0C23}" sibTransId="{74307729-E629-433B-A7C4-FBDE470AB8D2}"/>
    <dgm:cxn modelId="{57695CEA-788B-4D1B-BE6E-53B9F27390BC}" type="presOf" srcId="{080479CD-B32F-40FF-9786-0C324E6AB8D9}" destId="{9558DA9E-08FE-43BC-A079-F8DF9CA6CA01}" srcOrd="0" destOrd="0" presId="urn:microsoft.com/office/officeart/2009/layout/CircleArrowProcess"/>
    <dgm:cxn modelId="{982ACC0D-BA2F-4A0E-8B59-C719BF078C74}" type="presParOf" srcId="{9558DA9E-08FE-43BC-A079-F8DF9CA6CA01}" destId="{13A2E3E8-6F5A-4822-A90F-FD4D391F0390}" srcOrd="0" destOrd="0" presId="urn:microsoft.com/office/officeart/2009/layout/CircleArrowProcess"/>
    <dgm:cxn modelId="{04168716-AB77-41AB-89F8-70657A855654}" type="presParOf" srcId="{13A2E3E8-6F5A-4822-A90F-FD4D391F0390}" destId="{99915AF4-11FC-4B94-94BF-8E1F32985653}" srcOrd="0" destOrd="0" presId="urn:microsoft.com/office/officeart/2009/layout/CircleArrowProcess"/>
    <dgm:cxn modelId="{C4D98F1E-85C3-49DE-8747-784BF130025E}" type="presParOf" srcId="{9558DA9E-08FE-43BC-A079-F8DF9CA6CA01}" destId="{10B4CF68-AFBB-46B1-B94F-207591C34C1E}" srcOrd="1" destOrd="0" presId="urn:microsoft.com/office/officeart/2009/layout/CircleArrowProcess"/>
    <dgm:cxn modelId="{0C66568D-8532-4388-8A61-6F7B5F86A0FA}" type="presParOf" srcId="{9558DA9E-08FE-43BC-A079-F8DF9CA6CA01}" destId="{B7785694-16A3-45F8-A5D4-7C0F3DA27C45}" srcOrd="2" destOrd="0" presId="urn:microsoft.com/office/officeart/2009/layout/CircleArrowProcess"/>
    <dgm:cxn modelId="{C8218713-A022-4C51-8F73-E12AAC937DE5}" type="presParOf" srcId="{B7785694-16A3-45F8-A5D4-7C0F3DA27C45}" destId="{910DC7BD-411D-41B5-AE87-1979D0B0D122}" srcOrd="0" destOrd="0" presId="urn:microsoft.com/office/officeart/2009/layout/CircleArrowProcess"/>
    <dgm:cxn modelId="{669DFD31-CFBB-4F90-AE66-60FEB6145F24}" type="presParOf" srcId="{9558DA9E-08FE-43BC-A079-F8DF9CA6CA01}" destId="{87D6A65E-8465-406C-B4EC-B4AE86130BDD}" srcOrd="3" destOrd="0" presId="urn:microsoft.com/office/officeart/2009/layout/CircleArrowProcess"/>
    <dgm:cxn modelId="{2201E267-A9BF-4295-96EE-633EAF4A27A5}" type="presParOf" srcId="{9558DA9E-08FE-43BC-A079-F8DF9CA6CA01}" destId="{730A6AB1-B59F-4EAE-A858-D0009E44C097}" srcOrd="4" destOrd="0" presId="urn:microsoft.com/office/officeart/2009/layout/CircleArrowProcess"/>
    <dgm:cxn modelId="{2D9B6249-9D2D-456D-9E11-14652062F76B}" type="presParOf" srcId="{730A6AB1-B59F-4EAE-A858-D0009E44C097}" destId="{81C748BA-0D4D-404B-85C5-6704E87E7B33}" srcOrd="0" destOrd="0" presId="urn:microsoft.com/office/officeart/2009/layout/CircleArrowProcess"/>
    <dgm:cxn modelId="{50A84FD2-AEBC-4C1E-B0DC-4A4E3E8198EF}" type="presParOf" srcId="{9558DA9E-08FE-43BC-A079-F8DF9CA6CA01}" destId="{78F30198-2F10-4EAA-B6FA-3C838FEE4656}"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5" csCatId="colorful" phldr="1"/>
      <dgm:spPr/>
    </dgm:pt>
    <dgm:pt modelId="{FA552CF5-0917-43DA-A0F5-A5D3D1831A8C}">
      <dgm:prSet phldrT="[Text]"/>
      <dgm:spPr/>
      <dgm:t>
        <a:bodyPr/>
        <a:lstStyle/>
        <a:p>
          <a:r>
            <a:rPr lang="en-GB" dirty="0" err="1"/>
            <a:t>vecino</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A </a:t>
          </a:r>
          <a:r>
            <a:rPr lang="en-GB" dirty="0" err="1"/>
            <a:t>tu</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Díselo</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FA77A006-517C-4BA2-B0A6-C174D02E0A83}" type="presOf" srcId="{FD4B29BA-C6A1-47FC-92C6-1D0602E903AB}" destId="{D2BD489B-2C57-4F31-AE79-377E79471CD4}" srcOrd="0"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FA21481A-2324-4F70-AA6F-4E619E7266B0}" type="presOf" srcId="{1A97D3D1-A67C-46BF-BEEC-EA5C6894A47A}" destId="{9CE723A7-BC46-4CE9-A6C5-C2C6856781F4}" srcOrd="0" destOrd="0" presId="urn:microsoft.com/office/officeart/2005/8/layout/gear1"/>
    <dgm:cxn modelId="{296E951F-2095-4B8E-B2BF-ABF599E89F38}" type="presOf" srcId="{B37AAE0A-7819-4334-8EC6-DD3C7C4F273E}" destId="{B128CF09-C302-4844-AAAC-716736783D80}" srcOrd="3" destOrd="0" presId="urn:microsoft.com/office/officeart/2005/8/layout/gear1"/>
    <dgm:cxn modelId="{40834223-7261-48EA-A0C5-9421469DD176}" type="presOf" srcId="{B37AAE0A-7819-4334-8EC6-DD3C7C4F273E}" destId="{63D50B3E-509F-4494-A2FF-2B8FB1F784B7}" srcOrd="1" destOrd="0" presId="urn:microsoft.com/office/officeart/2005/8/layout/gear1"/>
    <dgm:cxn modelId="{38BC8D3A-8C95-4676-93FB-7092AEAB27E3}" type="presOf" srcId="{4242B932-C33A-4360-AA1E-15FCE9615CBB}" destId="{A9210B2F-64CA-49E1-A1A2-E0B4DB218CC0}" srcOrd="0" destOrd="0" presId="urn:microsoft.com/office/officeart/2005/8/layout/gear1"/>
    <dgm:cxn modelId="{8AC0253E-5E2C-47C5-AEEE-476AF8437B9E}" type="presOf" srcId="{CBECE990-6B6F-48EE-84AF-2F80FFE1AF12}" destId="{8B0F1354-D3A9-4785-B782-C9C47B4F0688}" srcOrd="1" destOrd="0" presId="urn:microsoft.com/office/officeart/2005/8/layout/gear1"/>
    <dgm:cxn modelId="{F38C7D45-A8BD-4830-B13A-B3B7B8055FD1}" type="presOf" srcId="{B37AAE0A-7819-4334-8EC6-DD3C7C4F273E}" destId="{EE6A5647-C501-43D6-83F9-0EE7B3C44FB6}" srcOrd="0" destOrd="0" presId="urn:microsoft.com/office/officeart/2005/8/layout/gear1"/>
    <dgm:cxn modelId="{A1473D50-FCFE-4BEC-8F97-15A981162BD9}" type="presOf" srcId="{3E3356D9-A649-40AF-91C2-9E30F7021120}" destId="{3BF18E74-A79F-44E4-82FE-3F78F76D05D2}" srcOrd="0" destOrd="0" presId="urn:microsoft.com/office/officeart/2005/8/layout/gear1"/>
    <dgm:cxn modelId="{B04AC779-0BF6-4D15-AF66-92C3B0AF8D6B}" type="presOf" srcId="{FA552CF5-0917-43DA-A0F5-A5D3D1831A8C}" destId="{F876A299-53AF-4C85-B60A-297CE26DD8A3}" srcOrd="1" destOrd="0" presId="urn:microsoft.com/office/officeart/2005/8/layout/gear1"/>
    <dgm:cxn modelId="{EC49817A-DED7-433E-8744-ED893ACB0329}" type="presOf" srcId="{FA552CF5-0917-43DA-A0F5-A5D3D1831A8C}" destId="{0783B730-B43E-4CDE-BA26-0E01A7F6397D}"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9995DF93-ED65-429D-9032-1243820AED68}" type="presOf" srcId="{B37AAE0A-7819-4334-8EC6-DD3C7C4F273E}" destId="{04C0A35A-DC64-41FC-A118-B972EA386C68}" srcOrd="2"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457C78DA-926D-46F5-B93F-4CD8221E9692}" type="presOf" srcId="{FA552CF5-0917-43DA-A0F5-A5D3D1831A8C}" destId="{382C0EF7-662B-4A4B-93CB-4DB3F0772E9D}" srcOrd="2" destOrd="0" presId="urn:microsoft.com/office/officeart/2005/8/layout/gear1"/>
    <dgm:cxn modelId="{CFB46CDB-AB0F-4D62-9769-495B2E11DCBA}" type="presOf" srcId="{CBECE990-6B6F-48EE-84AF-2F80FFE1AF12}" destId="{C430B11C-C7C8-41F2-AFA1-FA104859957C}" srcOrd="0" destOrd="0" presId="urn:microsoft.com/office/officeart/2005/8/layout/gear1"/>
    <dgm:cxn modelId="{9FADF8EB-9785-4A1B-A487-BBF48139AA78}" type="presOf" srcId="{CBECE990-6B6F-48EE-84AF-2F80FFE1AF12}" destId="{7050FD3A-7FA7-45BF-9185-0E5115F426F7}" srcOrd="2" destOrd="0" presId="urn:microsoft.com/office/officeart/2005/8/layout/gear1"/>
    <dgm:cxn modelId="{D9D17014-499C-41A5-8D23-7F18F6DF4B0D}" type="presParOf" srcId="{9CE723A7-BC46-4CE9-A6C5-C2C6856781F4}" destId="{0783B730-B43E-4CDE-BA26-0E01A7F6397D}" srcOrd="0" destOrd="0" presId="urn:microsoft.com/office/officeart/2005/8/layout/gear1"/>
    <dgm:cxn modelId="{BE70C0A2-791F-411B-A0FF-AFDCF9F1F534}" type="presParOf" srcId="{9CE723A7-BC46-4CE9-A6C5-C2C6856781F4}" destId="{F876A299-53AF-4C85-B60A-297CE26DD8A3}" srcOrd="1" destOrd="0" presId="urn:microsoft.com/office/officeart/2005/8/layout/gear1"/>
    <dgm:cxn modelId="{A29FEA88-D849-4AEA-8018-383F059DD6A1}" type="presParOf" srcId="{9CE723A7-BC46-4CE9-A6C5-C2C6856781F4}" destId="{382C0EF7-662B-4A4B-93CB-4DB3F0772E9D}" srcOrd="2" destOrd="0" presId="urn:microsoft.com/office/officeart/2005/8/layout/gear1"/>
    <dgm:cxn modelId="{BBF691CB-86DC-4A93-B1BB-D19DA72D8434}" type="presParOf" srcId="{9CE723A7-BC46-4CE9-A6C5-C2C6856781F4}" destId="{C430B11C-C7C8-41F2-AFA1-FA104859957C}" srcOrd="3" destOrd="0" presId="urn:microsoft.com/office/officeart/2005/8/layout/gear1"/>
    <dgm:cxn modelId="{BB3D93EF-7002-4E00-A85F-AB8534127308}" type="presParOf" srcId="{9CE723A7-BC46-4CE9-A6C5-C2C6856781F4}" destId="{8B0F1354-D3A9-4785-B782-C9C47B4F0688}" srcOrd="4" destOrd="0" presId="urn:microsoft.com/office/officeart/2005/8/layout/gear1"/>
    <dgm:cxn modelId="{E28895EC-AB4E-476E-AAEB-6E65B9039F3C}" type="presParOf" srcId="{9CE723A7-BC46-4CE9-A6C5-C2C6856781F4}" destId="{7050FD3A-7FA7-45BF-9185-0E5115F426F7}" srcOrd="5" destOrd="0" presId="urn:microsoft.com/office/officeart/2005/8/layout/gear1"/>
    <dgm:cxn modelId="{85A25BD8-176C-4FDE-9D35-635A148664D5}" type="presParOf" srcId="{9CE723A7-BC46-4CE9-A6C5-C2C6856781F4}" destId="{EE6A5647-C501-43D6-83F9-0EE7B3C44FB6}" srcOrd="6" destOrd="0" presId="urn:microsoft.com/office/officeart/2005/8/layout/gear1"/>
    <dgm:cxn modelId="{960EE5F1-5D48-43D3-8D62-84CF05E80C5C}" type="presParOf" srcId="{9CE723A7-BC46-4CE9-A6C5-C2C6856781F4}" destId="{63D50B3E-509F-4494-A2FF-2B8FB1F784B7}" srcOrd="7" destOrd="0" presId="urn:microsoft.com/office/officeart/2005/8/layout/gear1"/>
    <dgm:cxn modelId="{47CEAAAF-99AA-48BE-8503-5E162C3FC412}" type="presParOf" srcId="{9CE723A7-BC46-4CE9-A6C5-C2C6856781F4}" destId="{04C0A35A-DC64-41FC-A118-B972EA386C68}" srcOrd="8" destOrd="0" presId="urn:microsoft.com/office/officeart/2005/8/layout/gear1"/>
    <dgm:cxn modelId="{9675A089-2070-4DE0-86F3-A9627BDEA6BF}" type="presParOf" srcId="{9CE723A7-BC46-4CE9-A6C5-C2C6856781F4}" destId="{B128CF09-C302-4844-AAAC-716736783D80}" srcOrd="9" destOrd="0" presId="urn:microsoft.com/office/officeart/2005/8/layout/gear1"/>
    <dgm:cxn modelId="{7146BF82-76E7-4244-8DFF-2C8D4B1BC562}" type="presParOf" srcId="{9CE723A7-BC46-4CE9-A6C5-C2C6856781F4}" destId="{D2BD489B-2C57-4F31-AE79-377E79471CD4}" srcOrd="10" destOrd="0" presId="urn:microsoft.com/office/officeart/2005/8/layout/gear1"/>
    <dgm:cxn modelId="{D86067D7-E9CC-4721-870D-99B5918A9706}" type="presParOf" srcId="{9CE723A7-BC46-4CE9-A6C5-C2C6856781F4}" destId="{A9210B2F-64CA-49E1-A1A2-E0B4DB218CC0}" srcOrd="11" destOrd="0" presId="urn:microsoft.com/office/officeart/2005/8/layout/gear1"/>
    <dgm:cxn modelId="{D73080E1-4001-4B4D-AE62-95CAC097BA2E}"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1" csCatId="colorful" phldr="1"/>
      <dgm:spPr/>
    </dgm:pt>
    <dgm:pt modelId="{FA552CF5-0917-43DA-A0F5-A5D3D1831A8C}">
      <dgm:prSet phldrT="[Text]"/>
      <dgm:spPr/>
      <dgm:t>
        <a:bodyPr/>
        <a:lstStyle/>
        <a:p>
          <a:r>
            <a:rPr lang="en-GB" dirty="0" err="1"/>
            <a:t>Rebote</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err="1"/>
            <a:t>Rebote</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Rebote</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E7B1830F-63E6-49A3-9ED4-EC9BE13572DD}" type="presOf" srcId="{FA552CF5-0917-43DA-A0F5-A5D3D1831A8C}" destId="{382C0EF7-662B-4A4B-93CB-4DB3F0772E9D}" srcOrd="2"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F343AF31-4569-4EBD-8017-70FFD617BE60}" type="presOf" srcId="{B37AAE0A-7819-4334-8EC6-DD3C7C4F273E}" destId="{EE6A5647-C501-43D6-83F9-0EE7B3C44FB6}" srcOrd="0" destOrd="0" presId="urn:microsoft.com/office/officeart/2005/8/layout/gear1"/>
    <dgm:cxn modelId="{C80BC935-75A0-4093-BB1F-C193D7328C8C}" type="presOf" srcId="{B37AAE0A-7819-4334-8EC6-DD3C7C4F273E}" destId="{04C0A35A-DC64-41FC-A118-B972EA386C68}" srcOrd="2" destOrd="0" presId="urn:microsoft.com/office/officeart/2005/8/layout/gear1"/>
    <dgm:cxn modelId="{26AE2165-9F51-4765-A9A3-BF856CDB3450}" type="presOf" srcId="{B37AAE0A-7819-4334-8EC6-DD3C7C4F273E}" destId="{63D50B3E-509F-4494-A2FF-2B8FB1F784B7}" srcOrd="1" destOrd="0" presId="urn:microsoft.com/office/officeart/2005/8/layout/gear1"/>
    <dgm:cxn modelId="{4FBDE547-4542-4358-B7E4-0AF90FCD672F}" type="presOf" srcId="{CBECE990-6B6F-48EE-84AF-2F80FFE1AF12}" destId="{7050FD3A-7FA7-45BF-9185-0E5115F426F7}" srcOrd="2" destOrd="0" presId="urn:microsoft.com/office/officeart/2005/8/layout/gear1"/>
    <dgm:cxn modelId="{5D073854-E847-4D31-A62C-96B9B9EBCCCA}" type="presOf" srcId="{3E3356D9-A649-40AF-91C2-9E30F7021120}" destId="{3BF18E74-A79F-44E4-82FE-3F78F76D05D2}" srcOrd="0" destOrd="0" presId="urn:microsoft.com/office/officeart/2005/8/layout/gear1"/>
    <dgm:cxn modelId="{FB40E456-E3CC-496A-9C31-8887FD37706C}" type="presOf" srcId="{FD4B29BA-C6A1-47FC-92C6-1D0602E903AB}" destId="{D2BD489B-2C57-4F31-AE79-377E79471CD4}"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5AC07484-F5E8-41C6-81F2-170E3B3CB406}" type="presOf" srcId="{B37AAE0A-7819-4334-8EC6-DD3C7C4F273E}" destId="{B128CF09-C302-4844-AAAC-716736783D80}" srcOrd="3" destOrd="0" presId="urn:microsoft.com/office/officeart/2005/8/layout/gear1"/>
    <dgm:cxn modelId="{9CDB7A88-6CFB-4B04-9E20-5AD5E2ACE8E2}" type="presOf" srcId="{CBECE990-6B6F-48EE-84AF-2F80FFE1AF12}" destId="{8B0F1354-D3A9-4785-B782-C9C47B4F0688}" srcOrd="1" destOrd="0" presId="urn:microsoft.com/office/officeart/2005/8/layout/gear1"/>
    <dgm:cxn modelId="{77BEC598-DD48-48E0-B971-770E4312BB63}" type="presOf" srcId="{FA552CF5-0917-43DA-A0F5-A5D3D1831A8C}" destId="{0783B730-B43E-4CDE-BA26-0E01A7F6397D}" srcOrd="0" destOrd="0" presId="urn:microsoft.com/office/officeart/2005/8/layout/gear1"/>
    <dgm:cxn modelId="{B515E59C-1075-4EF2-A3DB-70261F4DBCB3}" type="presOf" srcId="{FA552CF5-0917-43DA-A0F5-A5D3D1831A8C}" destId="{F876A299-53AF-4C85-B60A-297CE26DD8A3}" srcOrd="1" destOrd="0" presId="urn:microsoft.com/office/officeart/2005/8/layout/gear1"/>
    <dgm:cxn modelId="{4D7ECCA7-7BDE-421E-9827-87D8CB603744}" type="presOf" srcId="{4242B932-C33A-4360-AA1E-15FCE9615CBB}" destId="{A9210B2F-64CA-49E1-A1A2-E0B4DB218CC0}" srcOrd="0" destOrd="0" presId="urn:microsoft.com/office/officeart/2005/8/layout/gear1"/>
    <dgm:cxn modelId="{15579BA8-9C97-4292-9E7E-BAFC0F5C8BBF}" type="presOf" srcId="{CBECE990-6B6F-48EE-84AF-2F80FFE1AF12}" destId="{C430B11C-C7C8-41F2-AFA1-FA104859957C}"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59BFB1D6-3A42-48C3-A303-5B85480B7D02}" type="presOf" srcId="{1A97D3D1-A67C-46BF-BEEC-EA5C6894A47A}" destId="{9CE723A7-BC46-4CE9-A6C5-C2C6856781F4}" srcOrd="0" destOrd="0" presId="urn:microsoft.com/office/officeart/2005/8/layout/gear1"/>
    <dgm:cxn modelId="{86FCEAAE-B69C-4EFC-9E39-96A7E036DAF1}" type="presParOf" srcId="{9CE723A7-BC46-4CE9-A6C5-C2C6856781F4}" destId="{0783B730-B43E-4CDE-BA26-0E01A7F6397D}" srcOrd="0" destOrd="0" presId="urn:microsoft.com/office/officeart/2005/8/layout/gear1"/>
    <dgm:cxn modelId="{16F82FD3-3C60-452C-A3C3-BEE4EFDB2B6F}" type="presParOf" srcId="{9CE723A7-BC46-4CE9-A6C5-C2C6856781F4}" destId="{F876A299-53AF-4C85-B60A-297CE26DD8A3}" srcOrd="1" destOrd="0" presId="urn:microsoft.com/office/officeart/2005/8/layout/gear1"/>
    <dgm:cxn modelId="{CE1EDA04-3E4D-48B6-92D5-79ECF496D774}" type="presParOf" srcId="{9CE723A7-BC46-4CE9-A6C5-C2C6856781F4}" destId="{382C0EF7-662B-4A4B-93CB-4DB3F0772E9D}" srcOrd="2" destOrd="0" presId="urn:microsoft.com/office/officeart/2005/8/layout/gear1"/>
    <dgm:cxn modelId="{0C1C5F75-3DB8-4D92-9966-3EC0F7968059}" type="presParOf" srcId="{9CE723A7-BC46-4CE9-A6C5-C2C6856781F4}" destId="{C430B11C-C7C8-41F2-AFA1-FA104859957C}" srcOrd="3" destOrd="0" presId="urn:microsoft.com/office/officeart/2005/8/layout/gear1"/>
    <dgm:cxn modelId="{8BFDECA9-A63F-4B7B-A729-12ED8D94CD71}" type="presParOf" srcId="{9CE723A7-BC46-4CE9-A6C5-C2C6856781F4}" destId="{8B0F1354-D3A9-4785-B782-C9C47B4F0688}" srcOrd="4" destOrd="0" presId="urn:microsoft.com/office/officeart/2005/8/layout/gear1"/>
    <dgm:cxn modelId="{AA7E2054-8EC8-41B1-8F05-0497E366BFF0}" type="presParOf" srcId="{9CE723A7-BC46-4CE9-A6C5-C2C6856781F4}" destId="{7050FD3A-7FA7-45BF-9185-0E5115F426F7}" srcOrd="5" destOrd="0" presId="urn:microsoft.com/office/officeart/2005/8/layout/gear1"/>
    <dgm:cxn modelId="{FE1B6341-B40D-4A58-9FB1-2DDF87E3610B}" type="presParOf" srcId="{9CE723A7-BC46-4CE9-A6C5-C2C6856781F4}" destId="{EE6A5647-C501-43D6-83F9-0EE7B3C44FB6}" srcOrd="6" destOrd="0" presId="urn:microsoft.com/office/officeart/2005/8/layout/gear1"/>
    <dgm:cxn modelId="{31769EEA-9281-4B03-8CA5-72AF0B2F378A}" type="presParOf" srcId="{9CE723A7-BC46-4CE9-A6C5-C2C6856781F4}" destId="{63D50B3E-509F-4494-A2FF-2B8FB1F784B7}" srcOrd="7" destOrd="0" presId="urn:microsoft.com/office/officeart/2005/8/layout/gear1"/>
    <dgm:cxn modelId="{F336F9AE-C3E0-47FA-B498-B1C298507ADF}" type="presParOf" srcId="{9CE723A7-BC46-4CE9-A6C5-C2C6856781F4}" destId="{04C0A35A-DC64-41FC-A118-B972EA386C68}" srcOrd="8" destOrd="0" presId="urn:microsoft.com/office/officeart/2005/8/layout/gear1"/>
    <dgm:cxn modelId="{ACB57042-73F3-41B8-B6F5-05B1522E8DD2}" type="presParOf" srcId="{9CE723A7-BC46-4CE9-A6C5-C2C6856781F4}" destId="{B128CF09-C302-4844-AAAC-716736783D80}" srcOrd="9" destOrd="0" presId="urn:microsoft.com/office/officeart/2005/8/layout/gear1"/>
    <dgm:cxn modelId="{0BE51B75-6607-47D0-8E7E-0B139D4401E1}" type="presParOf" srcId="{9CE723A7-BC46-4CE9-A6C5-C2C6856781F4}" destId="{D2BD489B-2C57-4F31-AE79-377E79471CD4}" srcOrd="10" destOrd="0" presId="urn:microsoft.com/office/officeart/2005/8/layout/gear1"/>
    <dgm:cxn modelId="{49715396-6293-47D3-8CB2-D0F91F80C1E5}" type="presParOf" srcId="{9CE723A7-BC46-4CE9-A6C5-C2C6856781F4}" destId="{A9210B2F-64CA-49E1-A1A2-E0B4DB218CC0}" srcOrd="11" destOrd="0" presId="urn:microsoft.com/office/officeart/2005/8/layout/gear1"/>
    <dgm:cxn modelId="{00052224-1A01-4D12-B208-C0A0FFDBC83A}"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2" csCatId="colorful" phldr="1"/>
      <dgm:spPr/>
    </dgm:pt>
    <dgm:pt modelId="{FA552CF5-0917-43DA-A0F5-A5D3D1831A8C}">
      <dgm:prSet phldrT="[Text]"/>
      <dgm:spPr/>
      <dgm:t>
        <a:bodyPr/>
        <a:lstStyle/>
        <a:p>
          <a:r>
            <a:rPr lang="en-GB" dirty="0"/>
            <a:t>L</a:t>
          </a:r>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W</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a:t>K</a:t>
          </a:r>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571BE012-3EDF-4CD9-AA2E-A3AE2375C4F8}" type="presOf" srcId="{CBECE990-6B6F-48EE-84AF-2F80FFE1AF12}" destId="{7050FD3A-7FA7-45BF-9185-0E5115F426F7}" srcOrd="2"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A4A2AF1F-C110-4B00-A103-921AA9017E1B}" type="presOf" srcId="{B37AAE0A-7819-4334-8EC6-DD3C7C4F273E}" destId="{EE6A5647-C501-43D6-83F9-0EE7B3C44FB6}" srcOrd="0" destOrd="0" presId="urn:microsoft.com/office/officeart/2005/8/layout/gear1"/>
    <dgm:cxn modelId="{5057972D-AC98-45E6-AEB5-DA08E9B8671B}" type="presOf" srcId="{B37AAE0A-7819-4334-8EC6-DD3C7C4F273E}" destId="{B128CF09-C302-4844-AAAC-716736783D80}" srcOrd="3" destOrd="0" presId="urn:microsoft.com/office/officeart/2005/8/layout/gear1"/>
    <dgm:cxn modelId="{1BD8F936-D992-46EB-B1A6-2E3197AF3C0D}" type="presOf" srcId="{1A97D3D1-A67C-46BF-BEEC-EA5C6894A47A}" destId="{9CE723A7-BC46-4CE9-A6C5-C2C6856781F4}" srcOrd="0" destOrd="0" presId="urn:microsoft.com/office/officeart/2005/8/layout/gear1"/>
    <dgm:cxn modelId="{345E2037-7046-422F-AC10-E371CD76DBBD}" type="presOf" srcId="{B37AAE0A-7819-4334-8EC6-DD3C7C4F273E}" destId="{04C0A35A-DC64-41FC-A118-B972EA386C68}" srcOrd="2" destOrd="0" presId="urn:microsoft.com/office/officeart/2005/8/layout/gear1"/>
    <dgm:cxn modelId="{E8C0CC3D-AB88-44CF-8D5F-A61B5CEA4F5E}" type="presOf" srcId="{FA552CF5-0917-43DA-A0F5-A5D3D1831A8C}" destId="{382C0EF7-662B-4A4B-93CB-4DB3F0772E9D}" srcOrd="2" destOrd="0" presId="urn:microsoft.com/office/officeart/2005/8/layout/gear1"/>
    <dgm:cxn modelId="{0357823E-60C5-4DBC-97CA-2DD0388D8E25}" type="presOf" srcId="{FD4B29BA-C6A1-47FC-92C6-1D0602E903AB}" destId="{D2BD489B-2C57-4F31-AE79-377E79471CD4}" srcOrd="0" destOrd="0" presId="urn:microsoft.com/office/officeart/2005/8/layout/gear1"/>
    <dgm:cxn modelId="{6E908C6D-3B43-426F-9848-EE054D611A3D}" type="presOf" srcId="{3E3356D9-A649-40AF-91C2-9E30F7021120}" destId="{3BF18E74-A79F-44E4-82FE-3F78F76D05D2}" srcOrd="0" destOrd="0" presId="urn:microsoft.com/office/officeart/2005/8/layout/gear1"/>
    <dgm:cxn modelId="{1B984671-8445-4A68-AECB-E9E682317691}" type="presOf" srcId="{4242B932-C33A-4360-AA1E-15FCE9615CBB}" destId="{A9210B2F-64CA-49E1-A1A2-E0B4DB218CC0}" srcOrd="0" destOrd="0" presId="urn:microsoft.com/office/officeart/2005/8/layout/gear1"/>
    <dgm:cxn modelId="{BE2BE378-C345-4A7C-815F-EE41626024AD}" type="presOf" srcId="{CBECE990-6B6F-48EE-84AF-2F80FFE1AF12}" destId="{8B0F1354-D3A9-4785-B782-C9C47B4F0688}" srcOrd="1"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991B5F8D-7FCE-4FE4-A9B8-CF965AC26636}" type="presOf" srcId="{B37AAE0A-7819-4334-8EC6-DD3C7C4F273E}" destId="{63D50B3E-509F-4494-A2FF-2B8FB1F784B7}" srcOrd="1" destOrd="0" presId="urn:microsoft.com/office/officeart/2005/8/layout/gear1"/>
    <dgm:cxn modelId="{50C376AC-7E85-40BD-8744-410DE95F8578}" type="presOf" srcId="{FA552CF5-0917-43DA-A0F5-A5D3D1831A8C}" destId="{0783B730-B43E-4CDE-BA26-0E01A7F6397D}"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83DEEBE0-582A-48D4-965A-F0C63245FCDB}" type="presOf" srcId="{FA552CF5-0917-43DA-A0F5-A5D3D1831A8C}" destId="{F876A299-53AF-4C85-B60A-297CE26DD8A3}" srcOrd="1" destOrd="0" presId="urn:microsoft.com/office/officeart/2005/8/layout/gear1"/>
    <dgm:cxn modelId="{D5867DEF-63E0-41FE-ADBE-28B508493CDA}" type="presOf" srcId="{CBECE990-6B6F-48EE-84AF-2F80FFE1AF12}" destId="{C430B11C-C7C8-41F2-AFA1-FA104859957C}" srcOrd="0" destOrd="0" presId="urn:microsoft.com/office/officeart/2005/8/layout/gear1"/>
    <dgm:cxn modelId="{9F29A997-57A7-4AFB-A98D-BC23A29BE2EC}" type="presParOf" srcId="{9CE723A7-BC46-4CE9-A6C5-C2C6856781F4}" destId="{0783B730-B43E-4CDE-BA26-0E01A7F6397D}" srcOrd="0" destOrd="0" presId="urn:microsoft.com/office/officeart/2005/8/layout/gear1"/>
    <dgm:cxn modelId="{CCCAC9CE-D9EB-4950-9247-2299C763D94B}" type="presParOf" srcId="{9CE723A7-BC46-4CE9-A6C5-C2C6856781F4}" destId="{F876A299-53AF-4C85-B60A-297CE26DD8A3}" srcOrd="1" destOrd="0" presId="urn:microsoft.com/office/officeart/2005/8/layout/gear1"/>
    <dgm:cxn modelId="{8C514E11-61DC-4B03-B24E-69399A4B49BC}" type="presParOf" srcId="{9CE723A7-BC46-4CE9-A6C5-C2C6856781F4}" destId="{382C0EF7-662B-4A4B-93CB-4DB3F0772E9D}" srcOrd="2" destOrd="0" presId="urn:microsoft.com/office/officeart/2005/8/layout/gear1"/>
    <dgm:cxn modelId="{836B9CD6-8875-45CC-8062-47BA3FFB031B}" type="presParOf" srcId="{9CE723A7-BC46-4CE9-A6C5-C2C6856781F4}" destId="{C430B11C-C7C8-41F2-AFA1-FA104859957C}" srcOrd="3" destOrd="0" presId="urn:microsoft.com/office/officeart/2005/8/layout/gear1"/>
    <dgm:cxn modelId="{DE80671E-A3A8-466B-9BFD-6894AFD92EE9}" type="presParOf" srcId="{9CE723A7-BC46-4CE9-A6C5-C2C6856781F4}" destId="{8B0F1354-D3A9-4785-B782-C9C47B4F0688}" srcOrd="4" destOrd="0" presId="urn:microsoft.com/office/officeart/2005/8/layout/gear1"/>
    <dgm:cxn modelId="{52689828-9CC7-443B-9290-537DFC6C66DA}" type="presParOf" srcId="{9CE723A7-BC46-4CE9-A6C5-C2C6856781F4}" destId="{7050FD3A-7FA7-45BF-9185-0E5115F426F7}" srcOrd="5" destOrd="0" presId="urn:microsoft.com/office/officeart/2005/8/layout/gear1"/>
    <dgm:cxn modelId="{28A3B004-65B0-4FEB-B37A-D07DBE14991B}" type="presParOf" srcId="{9CE723A7-BC46-4CE9-A6C5-C2C6856781F4}" destId="{EE6A5647-C501-43D6-83F9-0EE7B3C44FB6}" srcOrd="6" destOrd="0" presId="urn:microsoft.com/office/officeart/2005/8/layout/gear1"/>
    <dgm:cxn modelId="{BBF6BE57-81FE-4561-9E3A-8A9AE9E5D630}" type="presParOf" srcId="{9CE723A7-BC46-4CE9-A6C5-C2C6856781F4}" destId="{63D50B3E-509F-4494-A2FF-2B8FB1F784B7}" srcOrd="7" destOrd="0" presId="urn:microsoft.com/office/officeart/2005/8/layout/gear1"/>
    <dgm:cxn modelId="{6B986B2D-8822-4776-A994-14A82A0DA528}" type="presParOf" srcId="{9CE723A7-BC46-4CE9-A6C5-C2C6856781F4}" destId="{04C0A35A-DC64-41FC-A118-B972EA386C68}" srcOrd="8" destOrd="0" presId="urn:microsoft.com/office/officeart/2005/8/layout/gear1"/>
    <dgm:cxn modelId="{F23CCCF7-8CD2-44EE-9150-35B952B9B929}" type="presParOf" srcId="{9CE723A7-BC46-4CE9-A6C5-C2C6856781F4}" destId="{B128CF09-C302-4844-AAAC-716736783D80}" srcOrd="9" destOrd="0" presId="urn:microsoft.com/office/officeart/2005/8/layout/gear1"/>
    <dgm:cxn modelId="{B1D04BE5-D572-4E89-A449-C747D6E74F57}" type="presParOf" srcId="{9CE723A7-BC46-4CE9-A6C5-C2C6856781F4}" destId="{D2BD489B-2C57-4F31-AE79-377E79471CD4}" srcOrd="10" destOrd="0" presId="urn:microsoft.com/office/officeart/2005/8/layout/gear1"/>
    <dgm:cxn modelId="{197ACC98-12E1-4138-AC86-CE6613268F82}" type="presParOf" srcId="{9CE723A7-BC46-4CE9-A6C5-C2C6856781F4}" destId="{A9210B2F-64CA-49E1-A1A2-E0B4DB218CC0}" srcOrd="11" destOrd="0" presId="urn:microsoft.com/office/officeart/2005/8/layout/gear1"/>
    <dgm:cxn modelId="{652B43FB-FDB3-4EF4-8AD1-AE42A606740C}"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1" csCatId="colorful" phldr="1"/>
      <dgm:spPr/>
    </dgm:pt>
    <dgm:pt modelId="{FA552CF5-0917-43DA-A0F5-A5D3D1831A8C}">
      <dgm:prSet phldrT="[Text]"/>
      <dgm:spPr/>
      <dgm:t>
        <a:bodyPr/>
        <a:lstStyle/>
        <a:p>
          <a:r>
            <a:rPr lang="en-GB" dirty="0" err="1"/>
            <a:t>preguntas</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err="1"/>
            <a:t>escriben</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a:t>Los </a:t>
          </a:r>
          <a:r>
            <a:rPr lang="en-GB" dirty="0" err="1"/>
            <a:t>estudiantes</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D8C58F04-5329-4CC6-A59A-DE229048F29A}" type="presOf" srcId="{FA552CF5-0917-43DA-A0F5-A5D3D1831A8C}" destId="{0783B730-B43E-4CDE-BA26-0E01A7F6397D}" srcOrd="0"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C9E08142-9E30-46D3-90E3-8B4000F018CD}" type="presOf" srcId="{B37AAE0A-7819-4334-8EC6-DD3C7C4F273E}" destId="{EE6A5647-C501-43D6-83F9-0EE7B3C44FB6}" srcOrd="0" destOrd="0" presId="urn:microsoft.com/office/officeart/2005/8/layout/gear1"/>
    <dgm:cxn modelId="{E4908342-DCAC-45E7-8D2F-C4C1BD140BA8}" type="presOf" srcId="{CBECE990-6B6F-48EE-84AF-2F80FFE1AF12}" destId="{7050FD3A-7FA7-45BF-9185-0E5115F426F7}" srcOrd="2" destOrd="0" presId="urn:microsoft.com/office/officeart/2005/8/layout/gear1"/>
    <dgm:cxn modelId="{64DC3956-8C3D-4963-AB83-EAB86F95039A}" type="presOf" srcId="{B37AAE0A-7819-4334-8EC6-DD3C7C4F273E}" destId="{B128CF09-C302-4844-AAAC-716736783D80}" srcOrd="3" destOrd="0" presId="urn:microsoft.com/office/officeart/2005/8/layout/gear1"/>
    <dgm:cxn modelId="{331D9F57-2541-4632-A7BD-362AE6C01DBA}" type="presOf" srcId="{B37AAE0A-7819-4334-8EC6-DD3C7C4F273E}" destId="{04C0A35A-DC64-41FC-A118-B972EA386C68}" srcOrd="2"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1E08FB82-F766-4595-BF07-766ACD9E92EB}" type="presOf" srcId="{1A97D3D1-A67C-46BF-BEEC-EA5C6894A47A}" destId="{9CE723A7-BC46-4CE9-A6C5-C2C6856781F4}" srcOrd="0" destOrd="0" presId="urn:microsoft.com/office/officeart/2005/8/layout/gear1"/>
    <dgm:cxn modelId="{2A525B92-9D09-422F-8B0D-42BAB932B98E}" type="presOf" srcId="{CBECE990-6B6F-48EE-84AF-2F80FFE1AF12}" destId="{8B0F1354-D3A9-4785-B782-C9C47B4F0688}" srcOrd="1" destOrd="0" presId="urn:microsoft.com/office/officeart/2005/8/layout/gear1"/>
    <dgm:cxn modelId="{1A7F68AF-11B2-4A66-B281-0B365EA41D15}" type="presOf" srcId="{CBECE990-6B6F-48EE-84AF-2F80FFE1AF12}" destId="{C430B11C-C7C8-41F2-AFA1-FA104859957C}" srcOrd="0" destOrd="0" presId="urn:microsoft.com/office/officeart/2005/8/layout/gear1"/>
    <dgm:cxn modelId="{DF9C9EBB-407A-4378-96C9-EBE10EE5A6FE}" type="presOf" srcId="{FA552CF5-0917-43DA-A0F5-A5D3D1831A8C}" destId="{382C0EF7-662B-4A4B-93CB-4DB3F0772E9D}" srcOrd="2" destOrd="0" presId="urn:microsoft.com/office/officeart/2005/8/layout/gear1"/>
    <dgm:cxn modelId="{4DB73DCD-30BE-45F9-839E-7AEDBD1BDC4F}" type="presOf" srcId="{4242B932-C33A-4360-AA1E-15FCE9615CBB}" destId="{A9210B2F-64CA-49E1-A1A2-E0B4DB218CC0}"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452810E8-010D-4884-8D5D-BBADB457ECD7}" type="presOf" srcId="{B37AAE0A-7819-4334-8EC6-DD3C7C4F273E}" destId="{63D50B3E-509F-4494-A2FF-2B8FB1F784B7}" srcOrd="1" destOrd="0" presId="urn:microsoft.com/office/officeart/2005/8/layout/gear1"/>
    <dgm:cxn modelId="{582510EF-9F75-475F-ABEA-3D8316BA15F0}" type="presOf" srcId="{FA552CF5-0917-43DA-A0F5-A5D3D1831A8C}" destId="{F876A299-53AF-4C85-B60A-297CE26DD8A3}" srcOrd="1" destOrd="0" presId="urn:microsoft.com/office/officeart/2005/8/layout/gear1"/>
    <dgm:cxn modelId="{A1770AF8-CE56-43F7-8DB1-C2A31CFDCAB2}" type="presOf" srcId="{FD4B29BA-C6A1-47FC-92C6-1D0602E903AB}" destId="{D2BD489B-2C57-4F31-AE79-377E79471CD4}" srcOrd="0" destOrd="0" presId="urn:microsoft.com/office/officeart/2005/8/layout/gear1"/>
    <dgm:cxn modelId="{84B499F8-F8E0-4D70-BA62-6D54BA8B2278}" type="presOf" srcId="{3E3356D9-A649-40AF-91C2-9E30F7021120}" destId="{3BF18E74-A79F-44E4-82FE-3F78F76D05D2}" srcOrd="0" destOrd="0" presId="urn:microsoft.com/office/officeart/2005/8/layout/gear1"/>
    <dgm:cxn modelId="{8CB03929-D4E3-4362-B365-AAACE5191604}" type="presParOf" srcId="{9CE723A7-BC46-4CE9-A6C5-C2C6856781F4}" destId="{0783B730-B43E-4CDE-BA26-0E01A7F6397D}" srcOrd="0" destOrd="0" presId="urn:microsoft.com/office/officeart/2005/8/layout/gear1"/>
    <dgm:cxn modelId="{FBDAEF9D-9CAE-499E-BB9A-1F35F0A643B5}" type="presParOf" srcId="{9CE723A7-BC46-4CE9-A6C5-C2C6856781F4}" destId="{F876A299-53AF-4C85-B60A-297CE26DD8A3}" srcOrd="1" destOrd="0" presId="urn:microsoft.com/office/officeart/2005/8/layout/gear1"/>
    <dgm:cxn modelId="{F3B35832-BD2E-40F4-A94D-C336FF8FCE3C}" type="presParOf" srcId="{9CE723A7-BC46-4CE9-A6C5-C2C6856781F4}" destId="{382C0EF7-662B-4A4B-93CB-4DB3F0772E9D}" srcOrd="2" destOrd="0" presId="urn:microsoft.com/office/officeart/2005/8/layout/gear1"/>
    <dgm:cxn modelId="{0DFD8A27-327B-43D5-8C09-C7A16EA31600}" type="presParOf" srcId="{9CE723A7-BC46-4CE9-A6C5-C2C6856781F4}" destId="{C430B11C-C7C8-41F2-AFA1-FA104859957C}" srcOrd="3" destOrd="0" presId="urn:microsoft.com/office/officeart/2005/8/layout/gear1"/>
    <dgm:cxn modelId="{E0492656-8A4D-4099-8057-600083A994C1}" type="presParOf" srcId="{9CE723A7-BC46-4CE9-A6C5-C2C6856781F4}" destId="{8B0F1354-D3A9-4785-B782-C9C47B4F0688}" srcOrd="4" destOrd="0" presId="urn:microsoft.com/office/officeart/2005/8/layout/gear1"/>
    <dgm:cxn modelId="{0D82AB7B-2728-4917-A962-A2E1C96181FE}" type="presParOf" srcId="{9CE723A7-BC46-4CE9-A6C5-C2C6856781F4}" destId="{7050FD3A-7FA7-45BF-9185-0E5115F426F7}" srcOrd="5" destOrd="0" presId="urn:microsoft.com/office/officeart/2005/8/layout/gear1"/>
    <dgm:cxn modelId="{E179CF90-97B2-4332-962E-EA3FD94CE6CC}" type="presParOf" srcId="{9CE723A7-BC46-4CE9-A6C5-C2C6856781F4}" destId="{EE6A5647-C501-43D6-83F9-0EE7B3C44FB6}" srcOrd="6" destOrd="0" presId="urn:microsoft.com/office/officeart/2005/8/layout/gear1"/>
    <dgm:cxn modelId="{EA0F0FFC-5FA2-4B8B-8DD3-6B743BFFEBC1}" type="presParOf" srcId="{9CE723A7-BC46-4CE9-A6C5-C2C6856781F4}" destId="{63D50B3E-509F-4494-A2FF-2B8FB1F784B7}" srcOrd="7" destOrd="0" presId="urn:microsoft.com/office/officeart/2005/8/layout/gear1"/>
    <dgm:cxn modelId="{D8067C9D-25EF-4E8A-A52D-30CB163C0268}" type="presParOf" srcId="{9CE723A7-BC46-4CE9-A6C5-C2C6856781F4}" destId="{04C0A35A-DC64-41FC-A118-B972EA386C68}" srcOrd="8" destOrd="0" presId="urn:microsoft.com/office/officeart/2005/8/layout/gear1"/>
    <dgm:cxn modelId="{5933A1C1-5D65-4B65-9CED-40235C5C2670}" type="presParOf" srcId="{9CE723A7-BC46-4CE9-A6C5-C2C6856781F4}" destId="{B128CF09-C302-4844-AAAC-716736783D80}" srcOrd="9" destOrd="0" presId="urn:microsoft.com/office/officeart/2005/8/layout/gear1"/>
    <dgm:cxn modelId="{ABF563FB-8B96-478D-A2E2-90EBB50BA6A0}" type="presParOf" srcId="{9CE723A7-BC46-4CE9-A6C5-C2C6856781F4}" destId="{D2BD489B-2C57-4F31-AE79-377E79471CD4}" srcOrd="10" destOrd="0" presId="urn:microsoft.com/office/officeart/2005/8/layout/gear1"/>
    <dgm:cxn modelId="{14400B30-9E87-459B-BB19-BF99D33FBE58}" type="presParOf" srcId="{9CE723A7-BC46-4CE9-A6C5-C2C6856781F4}" destId="{A9210B2F-64CA-49E1-A1A2-E0B4DB218CC0}" srcOrd="11" destOrd="0" presId="urn:microsoft.com/office/officeart/2005/8/layout/gear1"/>
    <dgm:cxn modelId="{102E39FE-003E-409F-9AC8-61A52C6135AD}"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4" csCatId="colorful" phldr="1"/>
      <dgm:spPr/>
    </dgm:pt>
    <dgm:pt modelId="{FA552CF5-0917-43DA-A0F5-A5D3D1831A8C}">
      <dgm:prSet phldrT="[Text]"/>
      <dgm:spPr/>
      <dgm:t>
        <a:bodyPr/>
        <a:lstStyle/>
        <a:p>
          <a:r>
            <a:rPr lang="en-GB" dirty="0"/>
            <a:t>responder</a:t>
          </a:r>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Y </a:t>
          </a:r>
          <a:r>
            <a:rPr lang="en-GB" dirty="0" err="1"/>
            <a:t>luego</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a:t>Articular</a:t>
          </a:r>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531FF00D-C6BF-47C0-B129-E48D54426431}" type="presOf" srcId="{CBECE990-6B6F-48EE-84AF-2F80FFE1AF12}" destId="{8B0F1354-D3A9-4785-B782-C9C47B4F0688}" srcOrd="1"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A3F6862F-48D8-4000-BF96-75E9D1D092AB}" type="presOf" srcId="{1A97D3D1-A67C-46BF-BEEC-EA5C6894A47A}" destId="{9CE723A7-BC46-4CE9-A6C5-C2C6856781F4}" srcOrd="0" destOrd="0" presId="urn:microsoft.com/office/officeart/2005/8/layout/gear1"/>
    <dgm:cxn modelId="{0011B03C-CF42-44D2-8F95-60D351CB055E}" type="presOf" srcId="{3E3356D9-A649-40AF-91C2-9E30F7021120}" destId="{3BF18E74-A79F-44E4-82FE-3F78F76D05D2}" srcOrd="0" destOrd="0" presId="urn:microsoft.com/office/officeart/2005/8/layout/gear1"/>
    <dgm:cxn modelId="{C0F1EF67-07C7-49F8-8EF3-655E61C80AAE}" type="presOf" srcId="{FA552CF5-0917-43DA-A0F5-A5D3D1831A8C}" destId="{F876A299-53AF-4C85-B60A-297CE26DD8A3}" srcOrd="1" destOrd="0" presId="urn:microsoft.com/office/officeart/2005/8/layout/gear1"/>
    <dgm:cxn modelId="{B9279F4A-768D-4366-BECC-55C52709A42F}" type="presOf" srcId="{B37AAE0A-7819-4334-8EC6-DD3C7C4F273E}" destId="{EE6A5647-C501-43D6-83F9-0EE7B3C44FB6}" srcOrd="0" destOrd="0" presId="urn:microsoft.com/office/officeart/2005/8/layout/gear1"/>
    <dgm:cxn modelId="{D0BFA34E-0A76-4104-B74C-655A64FBEA6A}" type="presOf" srcId="{FA552CF5-0917-43DA-A0F5-A5D3D1831A8C}" destId="{382C0EF7-662B-4A4B-93CB-4DB3F0772E9D}" srcOrd="2" destOrd="0" presId="urn:microsoft.com/office/officeart/2005/8/layout/gear1"/>
    <dgm:cxn modelId="{FEE73770-DD99-44DE-A84D-D6E976CC9BCF}" type="presOf" srcId="{CBECE990-6B6F-48EE-84AF-2F80FFE1AF12}" destId="{C430B11C-C7C8-41F2-AFA1-FA104859957C}"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B6DA8883-D8BD-4E9F-952A-9657F2A64FE8}" type="presOf" srcId="{FA552CF5-0917-43DA-A0F5-A5D3D1831A8C}" destId="{0783B730-B43E-4CDE-BA26-0E01A7F6397D}" srcOrd="0" destOrd="0" presId="urn:microsoft.com/office/officeart/2005/8/layout/gear1"/>
    <dgm:cxn modelId="{01800F88-47A4-4EA5-AB3E-F8CF783A525B}" type="presOf" srcId="{4242B932-C33A-4360-AA1E-15FCE9615CBB}" destId="{A9210B2F-64CA-49E1-A1A2-E0B4DB218CC0}" srcOrd="0" destOrd="0" presId="urn:microsoft.com/office/officeart/2005/8/layout/gear1"/>
    <dgm:cxn modelId="{17B044B2-E659-4E29-BF97-D6D1005960FA}" type="presOf" srcId="{B37AAE0A-7819-4334-8EC6-DD3C7C4F273E}" destId="{B128CF09-C302-4844-AAAC-716736783D80}" srcOrd="3" destOrd="0" presId="urn:microsoft.com/office/officeart/2005/8/layout/gear1"/>
    <dgm:cxn modelId="{D40412C6-CC11-465D-AD1B-B41D3EF7633D}" type="presOf" srcId="{FD4B29BA-C6A1-47FC-92C6-1D0602E903AB}" destId="{D2BD489B-2C57-4F31-AE79-377E79471CD4}" srcOrd="0" destOrd="0" presId="urn:microsoft.com/office/officeart/2005/8/layout/gear1"/>
    <dgm:cxn modelId="{F175F4C7-AE05-43A4-A207-14713214B823}" type="presOf" srcId="{CBECE990-6B6F-48EE-84AF-2F80FFE1AF12}" destId="{7050FD3A-7FA7-45BF-9185-0E5115F426F7}" srcOrd="2"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EBA3E5E7-3FB4-4B3C-A85F-ECA0FE6C973D}" type="presOf" srcId="{B37AAE0A-7819-4334-8EC6-DD3C7C4F273E}" destId="{63D50B3E-509F-4494-A2FF-2B8FB1F784B7}" srcOrd="1" destOrd="0" presId="urn:microsoft.com/office/officeart/2005/8/layout/gear1"/>
    <dgm:cxn modelId="{054326F5-84E9-43A5-B739-41E258891081}" type="presOf" srcId="{B37AAE0A-7819-4334-8EC6-DD3C7C4F273E}" destId="{04C0A35A-DC64-41FC-A118-B972EA386C68}" srcOrd="2" destOrd="0" presId="urn:microsoft.com/office/officeart/2005/8/layout/gear1"/>
    <dgm:cxn modelId="{8A9B1921-91A4-48BB-B40C-9B186CC8C9F6}" type="presParOf" srcId="{9CE723A7-BC46-4CE9-A6C5-C2C6856781F4}" destId="{0783B730-B43E-4CDE-BA26-0E01A7F6397D}" srcOrd="0" destOrd="0" presId="urn:microsoft.com/office/officeart/2005/8/layout/gear1"/>
    <dgm:cxn modelId="{C411A163-928C-45A2-AA7D-94C5014939C4}" type="presParOf" srcId="{9CE723A7-BC46-4CE9-A6C5-C2C6856781F4}" destId="{F876A299-53AF-4C85-B60A-297CE26DD8A3}" srcOrd="1" destOrd="0" presId="urn:microsoft.com/office/officeart/2005/8/layout/gear1"/>
    <dgm:cxn modelId="{578898F7-B08B-42FA-87D9-3CFF2B84153D}" type="presParOf" srcId="{9CE723A7-BC46-4CE9-A6C5-C2C6856781F4}" destId="{382C0EF7-662B-4A4B-93CB-4DB3F0772E9D}" srcOrd="2" destOrd="0" presId="urn:microsoft.com/office/officeart/2005/8/layout/gear1"/>
    <dgm:cxn modelId="{8C9B7E7B-AF20-4956-80AE-AFC785259D64}" type="presParOf" srcId="{9CE723A7-BC46-4CE9-A6C5-C2C6856781F4}" destId="{C430B11C-C7C8-41F2-AFA1-FA104859957C}" srcOrd="3" destOrd="0" presId="urn:microsoft.com/office/officeart/2005/8/layout/gear1"/>
    <dgm:cxn modelId="{7F2D67A7-ABFC-4C65-86D4-994E527960FF}" type="presParOf" srcId="{9CE723A7-BC46-4CE9-A6C5-C2C6856781F4}" destId="{8B0F1354-D3A9-4785-B782-C9C47B4F0688}" srcOrd="4" destOrd="0" presId="urn:microsoft.com/office/officeart/2005/8/layout/gear1"/>
    <dgm:cxn modelId="{C45D6B01-75BB-43C5-B7FE-696859596BC7}" type="presParOf" srcId="{9CE723A7-BC46-4CE9-A6C5-C2C6856781F4}" destId="{7050FD3A-7FA7-45BF-9185-0E5115F426F7}" srcOrd="5" destOrd="0" presId="urn:microsoft.com/office/officeart/2005/8/layout/gear1"/>
    <dgm:cxn modelId="{17D26DE4-E51A-4D1A-B966-5C082F4D2B0D}" type="presParOf" srcId="{9CE723A7-BC46-4CE9-A6C5-C2C6856781F4}" destId="{EE6A5647-C501-43D6-83F9-0EE7B3C44FB6}" srcOrd="6" destOrd="0" presId="urn:microsoft.com/office/officeart/2005/8/layout/gear1"/>
    <dgm:cxn modelId="{7493B143-E716-49EB-BD35-CC9CFFA8E130}" type="presParOf" srcId="{9CE723A7-BC46-4CE9-A6C5-C2C6856781F4}" destId="{63D50B3E-509F-4494-A2FF-2B8FB1F784B7}" srcOrd="7" destOrd="0" presId="urn:microsoft.com/office/officeart/2005/8/layout/gear1"/>
    <dgm:cxn modelId="{80D86C68-A453-4AF6-BEC7-8163E41ABA1E}" type="presParOf" srcId="{9CE723A7-BC46-4CE9-A6C5-C2C6856781F4}" destId="{04C0A35A-DC64-41FC-A118-B972EA386C68}" srcOrd="8" destOrd="0" presId="urn:microsoft.com/office/officeart/2005/8/layout/gear1"/>
    <dgm:cxn modelId="{166E0902-9B43-4B30-A347-5547E84A7D4A}" type="presParOf" srcId="{9CE723A7-BC46-4CE9-A6C5-C2C6856781F4}" destId="{B128CF09-C302-4844-AAAC-716736783D80}" srcOrd="9" destOrd="0" presId="urn:microsoft.com/office/officeart/2005/8/layout/gear1"/>
    <dgm:cxn modelId="{491BFCA3-3D24-437F-9B94-29B40E48974B}" type="presParOf" srcId="{9CE723A7-BC46-4CE9-A6C5-C2C6856781F4}" destId="{D2BD489B-2C57-4F31-AE79-377E79471CD4}" srcOrd="10" destOrd="0" presId="urn:microsoft.com/office/officeart/2005/8/layout/gear1"/>
    <dgm:cxn modelId="{D652B5B9-9FB0-451F-AB90-7CF528F804B3}" type="presParOf" srcId="{9CE723A7-BC46-4CE9-A6C5-C2C6856781F4}" destId="{A9210B2F-64CA-49E1-A1A2-E0B4DB218CC0}" srcOrd="11" destOrd="0" presId="urn:microsoft.com/office/officeart/2005/8/layout/gear1"/>
    <dgm:cxn modelId="{73607766-302C-45C1-BBB0-CA9A23E165BD}"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E415B-C03D-4D4B-A2F7-64BCF267132E}" type="doc">
      <dgm:prSet loTypeId="urn:microsoft.com/office/officeart/2005/8/layout/bList2" loCatId="list" qsTypeId="urn:microsoft.com/office/officeart/2005/8/quickstyle/simple1" qsCatId="simple" csTypeId="urn:microsoft.com/office/officeart/2005/8/colors/colorful5" csCatId="colorful" phldr="1"/>
      <dgm:spPr/>
    </dgm:pt>
    <dgm:pt modelId="{FB27AD65-9509-42DA-8761-4CB2E4D34495}">
      <dgm:prSet phldrT="[Text]"/>
      <dgm:spPr/>
      <dgm:t>
        <a:bodyPr/>
        <a:lstStyle/>
        <a:p>
          <a:r>
            <a:rPr lang="en-GB" dirty="0" err="1"/>
            <a:t>Ejemplo</a:t>
          </a:r>
          <a:r>
            <a:rPr lang="en-GB" dirty="0"/>
            <a:t> 1</a:t>
          </a:r>
        </a:p>
      </dgm:t>
    </dgm:pt>
    <dgm:pt modelId="{0560053B-5E97-43D1-B908-714A92121D8A}" type="parTrans" cxnId="{D268F9D9-F099-4CAC-8CA0-6E111388550A}">
      <dgm:prSet/>
      <dgm:spPr/>
      <dgm:t>
        <a:bodyPr/>
        <a:lstStyle/>
        <a:p>
          <a:endParaRPr lang="en-GB"/>
        </a:p>
      </dgm:t>
    </dgm:pt>
    <dgm:pt modelId="{26B89D04-7D6E-43A9-A1EC-19067C4D86B3}" type="sibTrans" cxnId="{D268F9D9-F099-4CAC-8CA0-6E111388550A}">
      <dgm:prSet/>
      <dgm:spPr/>
      <dgm:t>
        <a:bodyPr/>
        <a:lstStyle/>
        <a:p>
          <a:endParaRPr lang="en-GB"/>
        </a:p>
      </dgm:t>
    </dgm:pt>
    <dgm:pt modelId="{EE2E5A7B-767C-4F79-8A59-28D719B9EA16}">
      <dgm:prSet phldrT="[Text]"/>
      <dgm:spPr/>
      <dgm:t>
        <a:bodyPr/>
        <a:lstStyle/>
        <a:p>
          <a:r>
            <a:rPr lang="en-GB" dirty="0" err="1"/>
            <a:t>Ejemplo</a:t>
          </a:r>
          <a:r>
            <a:rPr lang="en-GB" dirty="0"/>
            <a:t> 2</a:t>
          </a:r>
        </a:p>
      </dgm:t>
    </dgm:pt>
    <dgm:pt modelId="{617E4D67-5077-47A6-9896-B47FA6B44DAC}" type="parTrans" cxnId="{ACF96AF9-D70F-4258-AE7E-94DE8E902731}">
      <dgm:prSet/>
      <dgm:spPr/>
      <dgm:t>
        <a:bodyPr/>
        <a:lstStyle/>
        <a:p>
          <a:endParaRPr lang="en-GB"/>
        </a:p>
      </dgm:t>
    </dgm:pt>
    <dgm:pt modelId="{503C4E52-6430-4859-A2A4-E2C6E76F8BAA}" type="sibTrans" cxnId="{ACF96AF9-D70F-4258-AE7E-94DE8E902731}">
      <dgm:prSet/>
      <dgm:spPr/>
      <dgm:t>
        <a:bodyPr/>
        <a:lstStyle/>
        <a:p>
          <a:endParaRPr lang="en-GB"/>
        </a:p>
      </dgm:t>
    </dgm:pt>
    <dgm:pt modelId="{4B95D2B1-1999-4F78-B97A-4967F177004A}">
      <dgm:prSet phldrT="[Text]"/>
      <dgm:spPr/>
      <dgm:t>
        <a:bodyPr/>
        <a:lstStyle/>
        <a:p>
          <a:r>
            <a:rPr lang="en-GB" dirty="0" err="1"/>
            <a:t>Ejemplo</a:t>
          </a:r>
          <a:r>
            <a:rPr lang="en-GB" dirty="0"/>
            <a:t> 3</a:t>
          </a:r>
        </a:p>
      </dgm:t>
    </dgm:pt>
    <dgm:pt modelId="{7EDEC421-BB90-4E3E-B465-043F257CF9B7}" type="parTrans" cxnId="{F0380378-8CBA-41D6-B369-7DB96ECE1750}">
      <dgm:prSet/>
      <dgm:spPr/>
      <dgm:t>
        <a:bodyPr/>
        <a:lstStyle/>
        <a:p>
          <a:endParaRPr lang="en-GB"/>
        </a:p>
      </dgm:t>
    </dgm:pt>
    <dgm:pt modelId="{716196F1-999F-4F73-A2FB-CADA46C982E2}" type="sibTrans" cxnId="{F0380378-8CBA-41D6-B369-7DB96ECE1750}">
      <dgm:prSet/>
      <dgm:spPr/>
      <dgm:t>
        <a:bodyPr/>
        <a:lstStyle/>
        <a:p>
          <a:endParaRPr lang="en-GB"/>
        </a:p>
      </dgm:t>
    </dgm:pt>
    <dgm:pt modelId="{C70D0761-008D-4849-9947-C3E6AACEB6F4}" type="pres">
      <dgm:prSet presAssocID="{E58E415B-C03D-4D4B-A2F7-64BCF267132E}" presName="diagram" presStyleCnt="0">
        <dgm:presLayoutVars>
          <dgm:dir/>
          <dgm:animLvl val="lvl"/>
          <dgm:resizeHandles val="exact"/>
        </dgm:presLayoutVars>
      </dgm:prSet>
      <dgm:spPr/>
    </dgm:pt>
    <dgm:pt modelId="{5EAC4D42-8AC9-484C-ADD4-CC02CB9F13A1}" type="pres">
      <dgm:prSet presAssocID="{FB27AD65-9509-42DA-8761-4CB2E4D34495}" presName="compNode" presStyleCnt="0"/>
      <dgm:spPr/>
    </dgm:pt>
    <dgm:pt modelId="{7770C5C7-CD2C-48C4-BE4D-4504C15F7BDC}" type="pres">
      <dgm:prSet presAssocID="{FB27AD65-9509-42DA-8761-4CB2E4D34495}" presName="childRect" presStyleLbl="bgAcc1" presStyleIdx="0" presStyleCnt="3">
        <dgm:presLayoutVars>
          <dgm:bulletEnabled val="1"/>
        </dgm:presLayoutVars>
      </dgm:prSet>
      <dgm:spPr/>
    </dgm:pt>
    <dgm:pt modelId="{D532E5F6-DB91-4D64-86E6-8A7E575A1BFA}" type="pres">
      <dgm:prSet presAssocID="{FB27AD65-9509-42DA-8761-4CB2E4D34495}" presName="parentText" presStyleLbl="node1" presStyleIdx="0" presStyleCnt="0">
        <dgm:presLayoutVars>
          <dgm:chMax val="0"/>
          <dgm:bulletEnabled val="1"/>
        </dgm:presLayoutVars>
      </dgm:prSet>
      <dgm:spPr/>
    </dgm:pt>
    <dgm:pt modelId="{21A8E60D-9407-497A-BD2F-82804B4D81BC}" type="pres">
      <dgm:prSet presAssocID="{FB27AD65-9509-42DA-8761-4CB2E4D34495}" presName="parentRect" presStyleLbl="alignNode1" presStyleIdx="0" presStyleCnt="3"/>
      <dgm:spPr/>
    </dgm:pt>
    <dgm:pt modelId="{D0CB9E97-52B2-4FB0-B55E-657F5FC1073A}" type="pres">
      <dgm:prSet presAssocID="{FB27AD65-9509-42DA-8761-4CB2E4D34495}" presName="adorn" presStyleLbl="fgAccFollowNode1" presStyleIdx="0" presStyleCnt="3"/>
      <dgm:spPr>
        <a:solidFill>
          <a:srgbClr val="CBDEC2">
            <a:alpha val="90000"/>
          </a:srgbClr>
        </a:solidFill>
      </dgm:spPr>
    </dgm:pt>
    <dgm:pt modelId="{E2C1A21E-871C-41FC-AA78-91050A3CFE61}" type="pres">
      <dgm:prSet presAssocID="{26B89D04-7D6E-43A9-A1EC-19067C4D86B3}" presName="sibTrans" presStyleLbl="sibTrans2D1" presStyleIdx="0" presStyleCnt="0"/>
      <dgm:spPr/>
    </dgm:pt>
    <dgm:pt modelId="{4BCFA462-5CF0-42F2-9027-355FD97BF34A}" type="pres">
      <dgm:prSet presAssocID="{EE2E5A7B-767C-4F79-8A59-28D719B9EA16}" presName="compNode" presStyleCnt="0"/>
      <dgm:spPr/>
    </dgm:pt>
    <dgm:pt modelId="{0A42971E-3347-45CD-BC41-DB3E0C6A647B}" type="pres">
      <dgm:prSet presAssocID="{EE2E5A7B-767C-4F79-8A59-28D719B9EA16}" presName="childRect" presStyleLbl="bgAcc1" presStyleIdx="1" presStyleCnt="3">
        <dgm:presLayoutVars>
          <dgm:bulletEnabled val="1"/>
        </dgm:presLayoutVars>
      </dgm:prSet>
      <dgm:spPr/>
    </dgm:pt>
    <dgm:pt modelId="{B9B86FA3-A714-4A56-9C1A-6070406D9117}" type="pres">
      <dgm:prSet presAssocID="{EE2E5A7B-767C-4F79-8A59-28D719B9EA16}" presName="parentText" presStyleLbl="node1" presStyleIdx="0" presStyleCnt="0">
        <dgm:presLayoutVars>
          <dgm:chMax val="0"/>
          <dgm:bulletEnabled val="1"/>
        </dgm:presLayoutVars>
      </dgm:prSet>
      <dgm:spPr/>
    </dgm:pt>
    <dgm:pt modelId="{FFDB5B8B-01AF-44D2-B88D-F4EB15A63398}" type="pres">
      <dgm:prSet presAssocID="{EE2E5A7B-767C-4F79-8A59-28D719B9EA16}" presName="parentRect" presStyleLbl="alignNode1" presStyleIdx="1" presStyleCnt="3"/>
      <dgm:spPr/>
    </dgm:pt>
    <dgm:pt modelId="{692D3963-819B-4698-9F64-30E7C956672A}" type="pres">
      <dgm:prSet presAssocID="{EE2E5A7B-767C-4F79-8A59-28D719B9EA16}" presName="adorn" presStyleLbl="fgAccFollowNode1" presStyleIdx="1" presStyleCnt="3"/>
      <dgm:spPr>
        <a:solidFill>
          <a:srgbClr val="CBDEC2">
            <a:alpha val="90000"/>
          </a:srgbClr>
        </a:solidFill>
      </dgm:spPr>
    </dgm:pt>
    <dgm:pt modelId="{38A1A17E-3A88-409F-B6EF-7DDEDA33D0D7}" type="pres">
      <dgm:prSet presAssocID="{503C4E52-6430-4859-A2A4-E2C6E76F8BAA}" presName="sibTrans" presStyleLbl="sibTrans2D1" presStyleIdx="0" presStyleCnt="0"/>
      <dgm:spPr/>
    </dgm:pt>
    <dgm:pt modelId="{E9E4B2C8-071D-44CE-B19C-8FA2605338BC}" type="pres">
      <dgm:prSet presAssocID="{4B95D2B1-1999-4F78-B97A-4967F177004A}" presName="compNode" presStyleCnt="0"/>
      <dgm:spPr/>
    </dgm:pt>
    <dgm:pt modelId="{F5851F93-0AF9-49FC-9DC3-884AECF1EF14}" type="pres">
      <dgm:prSet presAssocID="{4B95D2B1-1999-4F78-B97A-4967F177004A}" presName="childRect" presStyleLbl="bgAcc1" presStyleIdx="2" presStyleCnt="3">
        <dgm:presLayoutVars>
          <dgm:bulletEnabled val="1"/>
        </dgm:presLayoutVars>
      </dgm:prSet>
      <dgm:spPr/>
    </dgm:pt>
    <dgm:pt modelId="{809127D5-4928-4B1A-85B4-5DA8C972DB65}" type="pres">
      <dgm:prSet presAssocID="{4B95D2B1-1999-4F78-B97A-4967F177004A}" presName="parentText" presStyleLbl="node1" presStyleIdx="0" presStyleCnt="0">
        <dgm:presLayoutVars>
          <dgm:chMax val="0"/>
          <dgm:bulletEnabled val="1"/>
        </dgm:presLayoutVars>
      </dgm:prSet>
      <dgm:spPr/>
    </dgm:pt>
    <dgm:pt modelId="{C8E0F89F-FDAE-4A38-932D-645AD5D16805}" type="pres">
      <dgm:prSet presAssocID="{4B95D2B1-1999-4F78-B97A-4967F177004A}" presName="parentRect" presStyleLbl="alignNode1" presStyleIdx="2" presStyleCnt="3"/>
      <dgm:spPr/>
    </dgm:pt>
    <dgm:pt modelId="{4DBC462B-EBF6-4F37-855D-5757469E6794}" type="pres">
      <dgm:prSet presAssocID="{4B95D2B1-1999-4F78-B97A-4967F177004A}" presName="adorn" presStyleLbl="fgAccFollowNode1" presStyleIdx="2" presStyleCnt="3"/>
      <dgm:spPr>
        <a:solidFill>
          <a:srgbClr val="CBDEC2"/>
        </a:solidFill>
      </dgm:spPr>
    </dgm:pt>
  </dgm:ptLst>
  <dgm:cxnLst>
    <dgm:cxn modelId="{3F5CCD5D-0545-4D92-92E2-B92C7C07AE0B}" type="presOf" srcId="{FB27AD65-9509-42DA-8761-4CB2E4D34495}" destId="{D532E5F6-DB91-4D64-86E6-8A7E575A1BFA}" srcOrd="0" destOrd="0" presId="urn:microsoft.com/office/officeart/2005/8/layout/bList2"/>
    <dgm:cxn modelId="{86E8CA6F-AEF6-4B44-B2A6-9CF1E671A87F}" type="presOf" srcId="{26B89D04-7D6E-43A9-A1EC-19067C4D86B3}" destId="{E2C1A21E-871C-41FC-AA78-91050A3CFE61}" srcOrd="0" destOrd="0" presId="urn:microsoft.com/office/officeart/2005/8/layout/bList2"/>
    <dgm:cxn modelId="{C925DD52-EC56-454C-855C-BE749D60C99F}" type="presOf" srcId="{E58E415B-C03D-4D4B-A2F7-64BCF267132E}" destId="{C70D0761-008D-4849-9947-C3E6AACEB6F4}" srcOrd="0" destOrd="0" presId="urn:microsoft.com/office/officeart/2005/8/layout/bList2"/>
    <dgm:cxn modelId="{81BA4E54-2CD8-496A-9C92-37C9453F6DE3}" type="presOf" srcId="{FB27AD65-9509-42DA-8761-4CB2E4D34495}" destId="{21A8E60D-9407-497A-BD2F-82804B4D81BC}" srcOrd="1" destOrd="0" presId="urn:microsoft.com/office/officeart/2005/8/layout/bList2"/>
    <dgm:cxn modelId="{12897B77-A1C5-442F-921B-1454AC396657}" type="presOf" srcId="{4B95D2B1-1999-4F78-B97A-4967F177004A}" destId="{C8E0F89F-FDAE-4A38-932D-645AD5D16805}" srcOrd="1" destOrd="0" presId="urn:microsoft.com/office/officeart/2005/8/layout/bList2"/>
    <dgm:cxn modelId="{F0380378-8CBA-41D6-B369-7DB96ECE1750}" srcId="{E58E415B-C03D-4D4B-A2F7-64BCF267132E}" destId="{4B95D2B1-1999-4F78-B97A-4967F177004A}" srcOrd="2" destOrd="0" parTransId="{7EDEC421-BB90-4E3E-B465-043F257CF9B7}" sibTransId="{716196F1-999F-4F73-A2FB-CADA46C982E2}"/>
    <dgm:cxn modelId="{08FB167B-0278-48D5-BF79-03060B916AED}" type="presOf" srcId="{503C4E52-6430-4859-A2A4-E2C6E76F8BAA}" destId="{38A1A17E-3A88-409F-B6EF-7DDEDA33D0D7}" srcOrd="0" destOrd="0" presId="urn:microsoft.com/office/officeart/2005/8/layout/bList2"/>
    <dgm:cxn modelId="{86013F85-C253-4375-ACCF-6E9DC3DE0B6A}" type="presOf" srcId="{EE2E5A7B-767C-4F79-8A59-28D719B9EA16}" destId="{FFDB5B8B-01AF-44D2-B88D-F4EB15A63398}" srcOrd="1" destOrd="0" presId="urn:microsoft.com/office/officeart/2005/8/layout/bList2"/>
    <dgm:cxn modelId="{5BC0F7A7-C402-4B25-B762-1EA777CDA6B9}" type="presOf" srcId="{4B95D2B1-1999-4F78-B97A-4967F177004A}" destId="{809127D5-4928-4B1A-85B4-5DA8C972DB65}" srcOrd="0" destOrd="0" presId="urn:microsoft.com/office/officeart/2005/8/layout/bList2"/>
    <dgm:cxn modelId="{80D111BB-BA9A-43F6-8535-220D271F4679}" type="presOf" srcId="{EE2E5A7B-767C-4F79-8A59-28D719B9EA16}" destId="{B9B86FA3-A714-4A56-9C1A-6070406D9117}" srcOrd="0" destOrd="0" presId="urn:microsoft.com/office/officeart/2005/8/layout/bList2"/>
    <dgm:cxn modelId="{D268F9D9-F099-4CAC-8CA0-6E111388550A}" srcId="{E58E415B-C03D-4D4B-A2F7-64BCF267132E}" destId="{FB27AD65-9509-42DA-8761-4CB2E4D34495}" srcOrd="0" destOrd="0" parTransId="{0560053B-5E97-43D1-B908-714A92121D8A}" sibTransId="{26B89D04-7D6E-43A9-A1EC-19067C4D86B3}"/>
    <dgm:cxn modelId="{ACF96AF9-D70F-4258-AE7E-94DE8E902731}" srcId="{E58E415B-C03D-4D4B-A2F7-64BCF267132E}" destId="{EE2E5A7B-767C-4F79-8A59-28D719B9EA16}" srcOrd="1" destOrd="0" parTransId="{617E4D67-5077-47A6-9896-B47FA6B44DAC}" sibTransId="{503C4E52-6430-4859-A2A4-E2C6E76F8BAA}"/>
    <dgm:cxn modelId="{ED4053F3-1F92-432D-98AC-B6DDFAC0F276}" type="presParOf" srcId="{C70D0761-008D-4849-9947-C3E6AACEB6F4}" destId="{5EAC4D42-8AC9-484C-ADD4-CC02CB9F13A1}" srcOrd="0" destOrd="0" presId="urn:microsoft.com/office/officeart/2005/8/layout/bList2"/>
    <dgm:cxn modelId="{6F6FDA78-BA9B-404C-A0BD-671E0ABA193C}" type="presParOf" srcId="{5EAC4D42-8AC9-484C-ADD4-CC02CB9F13A1}" destId="{7770C5C7-CD2C-48C4-BE4D-4504C15F7BDC}" srcOrd="0" destOrd="0" presId="urn:microsoft.com/office/officeart/2005/8/layout/bList2"/>
    <dgm:cxn modelId="{CA5C0E06-24FB-40F6-A402-D7598C5B0EF3}" type="presParOf" srcId="{5EAC4D42-8AC9-484C-ADD4-CC02CB9F13A1}" destId="{D532E5F6-DB91-4D64-86E6-8A7E575A1BFA}" srcOrd="1" destOrd="0" presId="urn:microsoft.com/office/officeart/2005/8/layout/bList2"/>
    <dgm:cxn modelId="{7F69EA81-2CBC-42AC-90D8-ED542CF271E6}" type="presParOf" srcId="{5EAC4D42-8AC9-484C-ADD4-CC02CB9F13A1}" destId="{21A8E60D-9407-497A-BD2F-82804B4D81BC}" srcOrd="2" destOrd="0" presId="urn:microsoft.com/office/officeart/2005/8/layout/bList2"/>
    <dgm:cxn modelId="{7988E46D-47DE-4A28-871E-0EBAF1052BDD}" type="presParOf" srcId="{5EAC4D42-8AC9-484C-ADD4-CC02CB9F13A1}" destId="{D0CB9E97-52B2-4FB0-B55E-657F5FC1073A}" srcOrd="3" destOrd="0" presId="urn:microsoft.com/office/officeart/2005/8/layout/bList2"/>
    <dgm:cxn modelId="{D428C5C0-DE59-4A42-BC41-F479708FD8EA}" type="presParOf" srcId="{C70D0761-008D-4849-9947-C3E6AACEB6F4}" destId="{E2C1A21E-871C-41FC-AA78-91050A3CFE61}" srcOrd="1" destOrd="0" presId="urn:microsoft.com/office/officeart/2005/8/layout/bList2"/>
    <dgm:cxn modelId="{10CD8CE8-6057-4705-9590-80B120CD6889}" type="presParOf" srcId="{C70D0761-008D-4849-9947-C3E6AACEB6F4}" destId="{4BCFA462-5CF0-42F2-9027-355FD97BF34A}" srcOrd="2" destOrd="0" presId="urn:microsoft.com/office/officeart/2005/8/layout/bList2"/>
    <dgm:cxn modelId="{E4B99A95-7C84-4DB8-871C-74EBB433D0D3}" type="presParOf" srcId="{4BCFA462-5CF0-42F2-9027-355FD97BF34A}" destId="{0A42971E-3347-45CD-BC41-DB3E0C6A647B}" srcOrd="0" destOrd="0" presId="urn:microsoft.com/office/officeart/2005/8/layout/bList2"/>
    <dgm:cxn modelId="{EC0A601F-A030-4483-BA41-0068D8B50DF1}" type="presParOf" srcId="{4BCFA462-5CF0-42F2-9027-355FD97BF34A}" destId="{B9B86FA3-A714-4A56-9C1A-6070406D9117}" srcOrd="1" destOrd="0" presId="urn:microsoft.com/office/officeart/2005/8/layout/bList2"/>
    <dgm:cxn modelId="{AA6ED790-4127-4562-A5E3-E6C8E13A1900}" type="presParOf" srcId="{4BCFA462-5CF0-42F2-9027-355FD97BF34A}" destId="{FFDB5B8B-01AF-44D2-B88D-F4EB15A63398}" srcOrd="2" destOrd="0" presId="urn:microsoft.com/office/officeart/2005/8/layout/bList2"/>
    <dgm:cxn modelId="{AE8B0890-5BBA-44C7-943C-9B5BD01F533B}" type="presParOf" srcId="{4BCFA462-5CF0-42F2-9027-355FD97BF34A}" destId="{692D3963-819B-4698-9F64-30E7C956672A}" srcOrd="3" destOrd="0" presId="urn:microsoft.com/office/officeart/2005/8/layout/bList2"/>
    <dgm:cxn modelId="{47C4AD3F-B07E-4823-BB54-C5B64758DEC1}" type="presParOf" srcId="{C70D0761-008D-4849-9947-C3E6AACEB6F4}" destId="{38A1A17E-3A88-409F-B6EF-7DDEDA33D0D7}" srcOrd="3" destOrd="0" presId="urn:microsoft.com/office/officeart/2005/8/layout/bList2"/>
    <dgm:cxn modelId="{7D093591-C48A-4B6F-BE2C-56CE2B466AA0}" type="presParOf" srcId="{C70D0761-008D-4849-9947-C3E6AACEB6F4}" destId="{E9E4B2C8-071D-44CE-B19C-8FA2605338BC}" srcOrd="4" destOrd="0" presId="urn:microsoft.com/office/officeart/2005/8/layout/bList2"/>
    <dgm:cxn modelId="{03B230F5-C334-429E-8577-7474ECB82403}" type="presParOf" srcId="{E9E4B2C8-071D-44CE-B19C-8FA2605338BC}" destId="{F5851F93-0AF9-49FC-9DC3-884AECF1EF14}" srcOrd="0" destOrd="0" presId="urn:microsoft.com/office/officeart/2005/8/layout/bList2"/>
    <dgm:cxn modelId="{5E8998CB-B2B9-45D4-BDD9-5ABBCE70D93A}" type="presParOf" srcId="{E9E4B2C8-071D-44CE-B19C-8FA2605338BC}" destId="{809127D5-4928-4B1A-85B4-5DA8C972DB65}" srcOrd="1" destOrd="0" presId="urn:microsoft.com/office/officeart/2005/8/layout/bList2"/>
    <dgm:cxn modelId="{21DD00A3-A0ED-4B22-B9F9-ADB2B3293C05}" type="presParOf" srcId="{E9E4B2C8-071D-44CE-B19C-8FA2605338BC}" destId="{C8E0F89F-FDAE-4A38-932D-645AD5D16805}" srcOrd="2" destOrd="0" presId="urn:microsoft.com/office/officeart/2005/8/layout/bList2"/>
    <dgm:cxn modelId="{100E154D-1F10-4FC7-AF1B-D4D5071E8D7B}" type="presParOf" srcId="{E9E4B2C8-071D-44CE-B19C-8FA2605338BC}" destId="{4DBC462B-EBF6-4F37-855D-5757469E6794}"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E2515D9-E274-4C76-AA81-A842A71B731C}" type="doc">
      <dgm:prSet loTypeId="urn:diagrams.loki3.com/BracketList" loCatId="list" qsTypeId="urn:microsoft.com/office/officeart/2005/8/quickstyle/simple1" qsCatId="simple" csTypeId="urn:microsoft.com/office/officeart/2005/8/colors/accent1_2" csCatId="accent1" phldr="1"/>
      <dgm:spPr/>
      <dgm:t>
        <a:bodyPr/>
        <a:lstStyle/>
        <a:p>
          <a:endParaRPr lang="en-GB"/>
        </a:p>
      </dgm:t>
    </dgm:pt>
    <dgm:pt modelId="{33D7D0AA-5F13-4A97-BC75-69240B867E35}">
      <dgm:prSet phldrT="[Text]"/>
      <dgm:spPr/>
      <dgm:t>
        <a:bodyPr/>
        <a:lstStyle/>
        <a:p>
          <a:endParaRPr lang="en-GB" dirty="0"/>
        </a:p>
      </dgm:t>
    </dgm:pt>
    <dgm:pt modelId="{BD8B9F7D-2B93-4485-9629-850539E7B462}" type="parTrans" cxnId="{299560E3-8854-4816-B76F-EBF8AA3AA4D8}">
      <dgm:prSet/>
      <dgm:spPr/>
      <dgm:t>
        <a:bodyPr/>
        <a:lstStyle/>
        <a:p>
          <a:endParaRPr lang="en-GB"/>
        </a:p>
      </dgm:t>
    </dgm:pt>
    <dgm:pt modelId="{56A34E4E-72BB-4791-8F61-371839080673}" type="sibTrans" cxnId="{299560E3-8854-4816-B76F-EBF8AA3AA4D8}">
      <dgm:prSet/>
      <dgm:spPr/>
      <dgm:t>
        <a:bodyPr/>
        <a:lstStyle/>
        <a:p>
          <a:endParaRPr lang="en-GB"/>
        </a:p>
      </dgm:t>
    </dgm:pt>
    <dgm:pt modelId="{20BAEF46-F2B8-4000-984C-AF72691A9743}">
      <dgm:prSet phldrT="[Text]"/>
      <dgm:spPr>
        <a:solidFill>
          <a:srgbClr val="00B050"/>
        </a:solidFill>
        <a:scene3d>
          <a:camera prst="orthographicFront"/>
          <a:lightRig rig="threePt" dir="t"/>
        </a:scene3d>
        <a:sp3d>
          <a:bevelT/>
        </a:sp3d>
      </dgm:spPr>
      <dgm:t>
        <a:bodyPr/>
        <a:lstStyle/>
        <a:p>
          <a:endParaRPr lang="en-GB" dirty="0"/>
        </a:p>
      </dgm:t>
    </dgm:pt>
    <dgm:pt modelId="{7AB0E686-9CFB-47E1-A98B-3DCBD26D3B28}" type="parTrans" cxnId="{58AAD54A-94FE-493D-AE89-09FED2414A63}">
      <dgm:prSet/>
      <dgm:spPr/>
      <dgm:t>
        <a:bodyPr/>
        <a:lstStyle/>
        <a:p>
          <a:endParaRPr lang="en-GB"/>
        </a:p>
      </dgm:t>
    </dgm:pt>
    <dgm:pt modelId="{A4491448-8636-494C-A951-771A21E4D578}" type="sibTrans" cxnId="{58AAD54A-94FE-493D-AE89-09FED2414A63}">
      <dgm:prSet/>
      <dgm:spPr/>
      <dgm:t>
        <a:bodyPr/>
        <a:lstStyle/>
        <a:p>
          <a:endParaRPr lang="en-GB"/>
        </a:p>
      </dgm:t>
    </dgm:pt>
    <dgm:pt modelId="{4CE491D5-DDDA-4C4B-BD66-FE1E1E30236F}">
      <dgm:prSet phldrT="[Text]"/>
      <dgm:spPr/>
      <dgm:t>
        <a:bodyPr/>
        <a:lstStyle/>
        <a:p>
          <a:endParaRPr lang="en-GB" dirty="0"/>
        </a:p>
      </dgm:t>
    </dgm:pt>
    <dgm:pt modelId="{20BC3509-B19F-46DD-9839-21CD58DE62B8}" type="parTrans" cxnId="{42505C2E-2DB2-43D1-B288-0E05C4CFD356}">
      <dgm:prSet/>
      <dgm:spPr/>
      <dgm:t>
        <a:bodyPr/>
        <a:lstStyle/>
        <a:p>
          <a:endParaRPr lang="en-GB"/>
        </a:p>
      </dgm:t>
    </dgm:pt>
    <dgm:pt modelId="{7B5BA8D1-7584-4571-8777-10A2B76738AD}" type="sibTrans" cxnId="{42505C2E-2DB2-43D1-B288-0E05C4CFD356}">
      <dgm:prSet/>
      <dgm:spPr/>
      <dgm:t>
        <a:bodyPr/>
        <a:lstStyle/>
        <a:p>
          <a:endParaRPr lang="en-GB"/>
        </a:p>
      </dgm:t>
    </dgm:pt>
    <dgm:pt modelId="{A0CC167A-5E6D-4EDB-BA24-2222352648F3}">
      <dgm:prSet phldrT="[Text]"/>
      <dgm:spPr>
        <a:solidFill>
          <a:srgbClr val="00B050"/>
        </a:solidFill>
        <a:scene3d>
          <a:camera prst="orthographicFront"/>
          <a:lightRig rig="threePt" dir="t"/>
        </a:scene3d>
        <a:sp3d>
          <a:bevelT/>
        </a:sp3d>
      </dgm:spPr>
      <dgm:t>
        <a:bodyPr/>
        <a:lstStyle/>
        <a:p>
          <a:endParaRPr lang="en-GB" dirty="0"/>
        </a:p>
      </dgm:t>
    </dgm:pt>
    <dgm:pt modelId="{C2A693DB-6C77-4054-8FF6-156883F452E9}" type="parTrans" cxnId="{8269F52E-B20E-4500-B538-857EA4F065D6}">
      <dgm:prSet/>
      <dgm:spPr/>
      <dgm:t>
        <a:bodyPr/>
        <a:lstStyle/>
        <a:p>
          <a:endParaRPr lang="en-GB"/>
        </a:p>
      </dgm:t>
    </dgm:pt>
    <dgm:pt modelId="{1DC5797F-CD63-493E-A4F4-78E4EAD10F71}" type="sibTrans" cxnId="{8269F52E-B20E-4500-B538-857EA4F065D6}">
      <dgm:prSet/>
      <dgm:spPr/>
      <dgm:t>
        <a:bodyPr/>
        <a:lstStyle/>
        <a:p>
          <a:endParaRPr lang="en-GB"/>
        </a:p>
      </dgm:t>
    </dgm:pt>
    <dgm:pt modelId="{AD484521-F13D-4404-8BA1-12F22FF9C56A}">
      <dgm:prSet/>
      <dgm:spPr/>
      <dgm:t>
        <a:bodyPr/>
        <a:lstStyle/>
        <a:p>
          <a:endParaRPr lang="en-GB" dirty="0"/>
        </a:p>
      </dgm:t>
    </dgm:pt>
    <dgm:pt modelId="{13796457-6EE6-45D2-9FB0-8E3F2C103BB8}" type="parTrans" cxnId="{A8E17C87-249E-4862-A613-9D098D34795F}">
      <dgm:prSet/>
      <dgm:spPr/>
      <dgm:t>
        <a:bodyPr/>
        <a:lstStyle/>
        <a:p>
          <a:endParaRPr lang="en-GB"/>
        </a:p>
      </dgm:t>
    </dgm:pt>
    <dgm:pt modelId="{498AAA67-ED1A-444B-AC8A-AB6C4873D8EA}" type="sibTrans" cxnId="{A8E17C87-249E-4862-A613-9D098D34795F}">
      <dgm:prSet/>
      <dgm:spPr/>
      <dgm:t>
        <a:bodyPr/>
        <a:lstStyle/>
        <a:p>
          <a:endParaRPr lang="en-GB"/>
        </a:p>
      </dgm:t>
    </dgm:pt>
    <dgm:pt modelId="{E6B17DC9-A7AD-4A89-A8E9-F308920A7951}">
      <dgm:prSet/>
      <dgm:spPr>
        <a:solidFill>
          <a:srgbClr val="7030A0"/>
        </a:solidFill>
        <a:scene3d>
          <a:camera prst="orthographicFront"/>
          <a:lightRig rig="threePt" dir="t"/>
        </a:scene3d>
        <a:sp3d>
          <a:bevelT/>
        </a:sp3d>
      </dgm:spPr>
      <dgm:t>
        <a:bodyPr/>
        <a:lstStyle/>
        <a:p>
          <a:endParaRPr lang="en-GB" dirty="0"/>
        </a:p>
      </dgm:t>
    </dgm:pt>
    <dgm:pt modelId="{E6554C64-684B-4668-9640-A89C74445AC9}" type="parTrans" cxnId="{E84D1710-D15C-4200-9A99-F2EE80347DC7}">
      <dgm:prSet/>
      <dgm:spPr/>
      <dgm:t>
        <a:bodyPr/>
        <a:lstStyle/>
        <a:p>
          <a:endParaRPr lang="en-GB"/>
        </a:p>
      </dgm:t>
    </dgm:pt>
    <dgm:pt modelId="{0BD80373-3B0E-4D76-AE5B-3FE6E89B7AEA}" type="sibTrans" cxnId="{E84D1710-D15C-4200-9A99-F2EE80347DC7}">
      <dgm:prSet/>
      <dgm:spPr/>
      <dgm:t>
        <a:bodyPr/>
        <a:lstStyle/>
        <a:p>
          <a:endParaRPr lang="en-GB"/>
        </a:p>
      </dgm:t>
    </dgm:pt>
    <dgm:pt modelId="{DDC693B2-207F-4F43-AF05-5A1DBC0C831A}" type="pres">
      <dgm:prSet presAssocID="{6E2515D9-E274-4C76-AA81-A842A71B731C}" presName="Name0" presStyleCnt="0">
        <dgm:presLayoutVars>
          <dgm:dir/>
          <dgm:animLvl val="lvl"/>
          <dgm:resizeHandles val="exact"/>
        </dgm:presLayoutVars>
      </dgm:prSet>
      <dgm:spPr/>
    </dgm:pt>
    <dgm:pt modelId="{E44EB945-D382-4C8B-8340-9633C8913483}" type="pres">
      <dgm:prSet presAssocID="{33D7D0AA-5F13-4A97-BC75-69240B867E35}" presName="linNode" presStyleCnt="0"/>
      <dgm:spPr/>
    </dgm:pt>
    <dgm:pt modelId="{674542B4-AFFA-4E6D-B2C9-9A34497FF9C8}" type="pres">
      <dgm:prSet presAssocID="{33D7D0AA-5F13-4A97-BC75-69240B867E35}" presName="parTx" presStyleLbl="revTx" presStyleIdx="0" presStyleCnt="3">
        <dgm:presLayoutVars>
          <dgm:chMax val="1"/>
          <dgm:bulletEnabled val="1"/>
        </dgm:presLayoutVars>
      </dgm:prSet>
      <dgm:spPr/>
    </dgm:pt>
    <dgm:pt modelId="{0D170844-9C9E-4844-B03A-53A5EEFB7C3B}" type="pres">
      <dgm:prSet presAssocID="{33D7D0AA-5F13-4A97-BC75-69240B867E35}" presName="bracket" presStyleLbl="parChTrans1D1" presStyleIdx="0" presStyleCnt="3"/>
      <dgm:spPr>
        <a:solidFill>
          <a:srgbClr val="00B050"/>
        </a:solidFill>
        <a:ln>
          <a:solidFill>
            <a:srgbClr val="00B050"/>
          </a:solidFill>
        </a:ln>
        <a:scene3d>
          <a:camera prst="orthographicFront"/>
          <a:lightRig rig="threePt" dir="t"/>
        </a:scene3d>
        <a:sp3d>
          <a:bevelT/>
        </a:sp3d>
      </dgm:spPr>
    </dgm:pt>
    <dgm:pt modelId="{E409E443-0D71-48AC-88FC-26A082CBB346}" type="pres">
      <dgm:prSet presAssocID="{33D7D0AA-5F13-4A97-BC75-69240B867E35}" presName="spH" presStyleCnt="0"/>
      <dgm:spPr/>
    </dgm:pt>
    <dgm:pt modelId="{E5BAD09D-8A15-4A54-9EBA-9CB97E48BAFA}" type="pres">
      <dgm:prSet presAssocID="{33D7D0AA-5F13-4A97-BC75-69240B867E35}" presName="desTx" presStyleLbl="node1" presStyleIdx="0" presStyleCnt="3">
        <dgm:presLayoutVars>
          <dgm:bulletEnabled val="1"/>
        </dgm:presLayoutVars>
      </dgm:prSet>
      <dgm:spPr/>
    </dgm:pt>
    <dgm:pt modelId="{D38ADBB2-A639-4F60-B3EC-AA127D17BE30}" type="pres">
      <dgm:prSet presAssocID="{56A34E4E-72BB-4791-8F61-371839080673}" presName="spV" presStyleCnt="0"/>
      <dgm:spPr/>
    </dgm:pt>
    <dgm:pt modelId="{61D04105-92D4-4629-BE7B-00D4FD3EFB85}" type="pres">
      <dgm:prSet presAssocID="{AD484521-F13D-4404-8BA1-12F22FF9C56A}" presName="linNode" presStyleCnt="0"/>
      <dgm:spPr/>
    </dgm:pt>
    <dgm:pt modelId="{D6B0B0AA-0B0D-4FCE-8787-AAF7EB6B63D4}" type="pres">
      <dgm:prSet presAssocID="{AD484521-F13D-4404-8BA1-12F22FF9C56A}" presName="parTx" presStyleLbl="revTx" presStyleIdx="1" presStyleCnt="3">
        <dgm:presLayoutVars>
          <dgm:chMax val="1"/>
          <dgm:bulletEnabled val="1"/>
        </dgm:presLayoutVars>
      </dgm:prSet>
      <dgm:spPr/>
    </dgm:pt>
    <dgm:pt modelId="{5C77AEA2-2CB8-47D5-B758-83EECDD15CDE}" type="pres">
      <dgm:prSet presAssocID="{AD484521-F13D-4404-8BA1-12F22FF9C56A}" presName="bracket" presStyleLbl="parChTrans1D1" presStyleIdx="1" presStyleCnt="3"/>
      <dgm:spPr>
        <a:solidFill>
          <a:srgbClr val="7030A0"/>
        </a:solidFill>
        <a:ln>
          <a:solidFill>
            <a:srgbClr val="7030A0"/>
          </a:solidFill>
        </a:ln>
        <a:scene3d>
          <a:camera prst="orthographicFront"/>
          <a:lightRig rig="threePt" dir="t"/>
        </a:scene3d>
        <a:sp3d>
          <a:bevelT/>
        </a:sp3d>
      </dgm:spPr>
    </dgm:pt>
    <dgm:pt modelId="{3BDBDCFB-0CB9-4E15-AE63-5CE8647F18BA}" type="pres">
      <dgm:prSet presAssocID="{AD484521-F13D-4404-8BA1-12F22FF9C56A}" presName="spH" presStyleCnt="0"/>
      <dgm:spPr/>
    </dgm:pt>
    <dgm:pt modelId="{904759E9-3AFB-4933-A1F0-0C3F7CB2F11F}" type="pres">
      <dgm:prSet presAssocID="{AD484521-F13D-4404-8BA1-12F22FF9C56A}" presName="desTx" presStyleLbl="node1" presStyleIdx="1" presStyleCnt="3">
        <dgm:presLayoutVars>
          <dgm:bulletEnabled val="1"/>
        </dgm:presLayoutVars>
      </dgm:prSet>
      <dgm:spPr/>
    </dgm:pt>
    <dgm:pt modelId="{601E2B3C-440B-4CC9-98B8-70BB38B7C69A}" type="pres">
      <dgm:prSet presAssocID="{498AAA67-ED1A-444B-AC8A-AB6C4873D8EA}" presName="spV" presStyleCnt="0"/>
      <dgm:spPr/>
    </dgm:pt>
    <dgm:pt modelId="{80B1F3FA-0610-40A6-A7B7-7BF226790FE4}" type="pres">
      <dgm:prSet presAssocID="{4CE491D5-DDDA-4C4B-BD66-FE1E1E30236F}" presName="linNode" presStyleCnt="0"/>
      <dgm:spPr/>
    </dgm:pt>
    <dgm:pt modelId="{CF3B03F1-5F1C-47D6-A610-CD7A2FEE5526}" type="pres">
      <dgm:prSet presAssocID="{4CE491D5-DDDA-4C4B-BD66-FE1E1E30236F}" presName="parTx" presStyleLbl="revTx" presStyleIdx="2" presStyleCnt="3">
        <dgm:presLayoutVars>
          <dgm:chMax val="1"/>
          <dgm:bulletEnabled val="1"/>
        </dgm:presLayoutVars>
      </dgm:prSet>
      <dgm:spPr/>
    </dgm:pt>
    <dgm:pt modelId="{BEFD1DB2-A75B-42B0-9588-6A48BC8CB35E}" type="pres">
      <dgm:prSet presAssocID="{4CE491D5-DDDA-4C4B-BD66-FE1E1E30236F}" presName="bracket" presStyleLbl="parChTrans1D1" presStyleIdx="2" presStyleCnt="3"/>
      <dgm:spPr>
        <a:solidFill>
          <a:srgbClr val="00B050"/>
        </a:solidFill>
        <a:ln>
          <a:solidFill>
            <a:srgbClr val="00B050"/>
          </a:solidFill>
        </a:ln>
        <a:scene3d>
          <a:camera prst="orthographicFront"/>
          <a:lightRig rig="threePt" dir="t"/>
        </a:scene3d>
        <a:sp3d>
          <a:bevelT/>
        </a:sp3d>
      </dgm:spPr>
    </dgm:pt>
    <dgm:pt modelId="{62800C12-2323-4AFD-BB44-9BD756DA1F17}" type="pres">
      <dgm:prSet presAssocID="{4CE491D5-DDDA-4C4B-BD66-FE1E1E30236F}" presName="spH" presStyleCnt="0"/>
      <dgm:spPr/>
    </dgm:pt>
    <dgm:pt modelId="{AF4DAA62-69CA-4BEB-9BA9-2860BF86617A}" type="pres">
      <dgm:prSet presAssocID="{4CE491D5-DDDA-4C4B-BD66-FE1E1E30236F}" presName="desTx" presStyleLbl="node1" presStyleIdx="2" presStyleCnt="3">
        <dgm:presLayoutVars>
          <dgm:bulletEnabled val="1"/>
        </dgm:presLayoutVars>
      </dgm:prSet>
      <dgm:spPr/>
    </dgm:pt>
  </dgm:ptLst>
  <dgm:cxnLst>
    <dgm:cxn modelId="{AE018C05-9023-4251-A1D7-685BBA44BAB5}" type="presOf" srcId="{4CE491D5-DDDA-4C4B-BD66-FE1E1E30236F}" destId="{CF3B03F1-5F1C-47D6-A610-CD7A2FEE5526}" srcOrd="0" destOrd="0" presId="urn:diagrams.loki3.com/BracketList"/>
    <dgm:cxn modelId="{4BBA2008-1A8A-4D06-9DEC-983D07F70EA7}" type="presOf" srcId="{E6B17DC9-A7AD-4A89-A8E9-F308920A7951}" destId="{904759E9-3AFB-4933-A1F0-0C3F7CB2F11F}" srcOrd="0" destOrd="0" presId="urn:diagrams.loki3.com/BracketList"/>
    <dgm:cxn modelId="{E84D1710-D15C-4200-9A99-F2EE80347DC7}" srcId="{AD484521-F13D-4404-8BA1-12F22FF9C56A}" destId="{E6B17DC9-A7AD-4A89-A8E9-F308920A7951}" srcOrd="0" destOrd="0" parTransId="{E6554C64-684B-4668-9640-A89C74445AC9}" sibTransId="{0BD80373-3B0E-4D76-AE5B-3FE6E89B7AEA}"/>
    <dgm:cxn modelId="{9DCB6C15-87FC-4D9D-A56E-BA18BE10A257}" type="presOf" srcId="{33D7D0AA-5F13-4A97-BC75-69240B867E35}" destId="{674542B4-AFFA-4E6D-B2C9-9A34497FF9C8}" srcOrd="0" destOrd="0" presId="urn:diagrams.loki3.com/BracketList"/>
    <dgm:cxn modelId="{91720823-A2C4-4B47-90C1-005F9DAD75BE}" type="presOf" srcId="{20BAEF46-F2B8-4000-984C-AF72691A9743}" destId="{E5BAD09D-8A15-4A54-9EBA-9CB97E48BAFA}" srcOrd="0" destOrd="0" presId="urn:diagrams.loki3.com/BracketList"/>
    <dgm:cxn modelId="{42505C2E-2DB2-43D1-B288-0E05C4CFD356}" srcId="{6E2515D9-E274-4C76-AA81-A842A71B731C}" destId="{4CE491D5-DDDA-4C4B-BD66-FE1E1E30236F}" srcOrd="2" destOrd="0" parTransId="{20BC3509-B19F-46DD-9839-21CD58DE62B8}" sibTransId="{7B5BA8D1-7584-4571-8777-10A2B76738AD}"/>
    <dgm:cxn modelId="{8269F52E-B20E-4500-B538-857EA4F065D6}" srcId="{4CE491D5-DDDA-4C4B-BD66-FE1E1E30236F}" destId="{A0CC167A-5E6D-4EDB-BA24-2222352648F3}" srcOrd="0" destOrd="0" parTransId="{C2A693DB-6C77-4054-8FF6-156883F452E9}" sibTransId="{1DC5797F-CD63-493E-A4F4-78E4EAD10F71}"/>
    <dgm:cxn modelId="{ECEB8241-E17B-4D0C-839F-1891C3EA8276}" type="presOf" srcId="{AD484521-F13D-4404-8BA1-12F22FF9C56A}" destId="{D6B0B0AA-0B0D-4FCE-8787-AAF7EB6B63D4}" srcOrd="0" destOrd="0" presId="urn:diagrams.loki3.com/BracketList"/>
    <dgm:cxn modelId="{58AAD54A-94FE-493D-AE89-09FED2414A63}" srcId="{33D7D0AA-5F13-4A97-BC75-69240B867E35}" destId="{20BAEF46-F2B8-4000-984C-AF72691A9743}" srcOrd="0" destOrd="0" parTransId="{7AB0E686-9CFB-47E1-A98B-3DCBD26D3B28}" sibTransId="{A4491448-8636-494C-A951-771A21E4D578}"/>
    <dgm:cxn modelId="{A8E17C87-249E-4862-A613-9D098D34795F}" srcId="{6E2515D9-E274-4C76-AA81-A842A71B731C}" destId="{AD484521-F13D-4404-8BA1-12F22FF9C56A}" srcOrd="1" destOrd="0" parTransId="{13796457-6EE6-45D2-9FB0-8E3F2C103BB8}" sibTransId="{498AAA67-ED1A-444B-AC8A-AB6C4873D8EA}"/>
    <dgm:cxn modelId="{CDA0E397-A675-4675-A0DC-55A71DA3FAC7}" type="presOf" srcId="{6E2515D9-E274-4C76-AA81-A842A71B731C}" destId="{DDC693B2-207F-4F43-AF05-5A1DBC0C831A}" srcOrd="0" destOrd="0" presId="urn:diagrams.loki3.com/BracketList"/>
    <dgm:cxn modelId="{299560E3-8854-4816-B76F-EBF8AA3AA4D8}" srcId="{6E2515D9-E274-4C76-AA81-A842A71B731C}" destId="{33D7D0AA-5F13-4A97-BC75-69240B867E35}" srcOrd="0" destOrd="0" parTransId="{BD8B9F7D-2B93-4485-9629-850539E7B462}" sibTransId="{56A34E4E-72BB-4791-8F61-371839080673}"/>
    <dgm:cxn modelId="{0077A8EA-860F-4FF4-953B-E34241AE1481}" type="presOf" srcId="{A0CC167A-5E6D-4EDB-BA24-2222352648F3}" destId="{AF4DAA62-69CA-4BEB-9BA9-2860BF86617A}" srcOrd="0" destOrd="0" presId="urn:diagrams.loki3.com/BracketList"/>
    <dgm:cxn modelId="{48C32D60-6E29-4AE8-A322-1FE960A202AD}" type="presParOf" srcId="{DDC693B2-207F-4F43-AF05-5A1DBC0C831A}" destId="{E44EB945-D382-4C8B-8340-9633C8913483}" srcOrd="0" destOrd="0" presId="urn:diagrams.loki3.com/BracketList"/>
    <dgm:cxn modelId="{44DFF95F-9E90-4AE4-80CB-1A2B8D70F300}" type="presParOf" srcId="{E44EB945-D382-4C8B-8340-9633C8913483}" destId="{674542B4-AFFA-4E6D-B2C9-9A34497FF9C8}" srcOrd="0" destOrd="0" presId="urn:diagrams.loki3.com/BracketList"/>
    <dgm:cxn modelId="{74C3B47D-78E0-44E5-A68A-FC363936117A}" type="presParOf" srcId="{E44EB945-D382-4C8B-8340-9633C8913483}" destId="{0D170844-9C9E-4844-B03A-53A5EEFB7C3B}" srcOrd="1" destOrd="0" presId="urn:diagrams.loki3.com/BracketList"/>
    <dgm:cxn modelId="{73A44D22-93A5-4350-9484-A7DB435CD358}" type="presParOf" srcId="{E44EB945-D382-4C8B-8340-9633C8913483}" destId="{E409E443-0D71-48AC-88FC-26A082CBB346}" srcOrd="2" destOrd="0" presId="urn:diagrams.loki3.com/BracketList"/>
    <dgm:cxn modelId="{343F26F5-061B-454A-A176-86114D58F22A}" type="presParOf" srcId="{E44EB945-D382-4C8B-8340-9633C8913483}" destId="{E5BAD09D-8A15-4A54-9EBA-9CB97E48BAFA}" srcOrd="3" destOrd="0" presId="urn:diagrams.loki3.com/BracketList"/>
    <dgm:cxn modelId="{94B46AEA-B1E1-4B9A-B30A-9CA9BF41B966}" type="presParOf" srcId="{DDC693B2-207F-4F43-AF05-5A1DBC0C831A}" destId="{D38ADBB2-A639-4F60-B3EC-AA127D17BE30}" srcOrd="1" destOrd="0" presId="urn:diagrams.loki3.com/BracketList"/>
    <dgm:cxn modelId="{EA31576F-5F92-4847-8017-41EE6C052BE8}" type="presParOf" srcId="{DDC693B2-207F-4F43-AF05-5A1DBC0C831A}" destId="{61D04105-92D4-4629-BE7B-00D4FD3EFB85}" srcOrd="2" destOrd="0" presId="urn:diagrams.loki3.com/BracketList"/>
    <dgm:cxn modelId="{7484B1C1-1C1E-415D-A2CE-8A3A4554FFCB}" type="presParOf" srcId="{61D04105-92D4-4629-BE7B-00D4FD3EFB85}" destId="{D6B0B0AA-0B0D-4FCE-8787-AAF7EB6B63D4}" srcOrd="0" destOrd="0" presId="urn:diagrams.loki3.com/BracketList"/>
    <dgm:cxn modelId="{C9AAF796-563D-4464-84A4-E2E4D4D7F86F}" type="presParOf" srcId="{61D04105-92D4-4629-BE7B-00D4FD3EFB85}" destId="{5C77AEA2-2CB8-47D5-B758-83EECDD15CDE}" srcOrd="1" destOrd="0" presId="urn:diagrams.loki3.com/BracketList"/>
    <dgm:cxn modelId="{FC455904-F06C-43E7-8392-F8EC588D7FB7}" type="presParOf" srcId="{61D04105-92D4-4629-BE7B-00D4FD3EFB85}" destId="{3BDBDCFB-0CB9-4E15-AE63-5CE8647F18BA}" srcOrd="2" destOrd="0" presId="urn:diagrams.loki3.com/BracketList"/>
    <dgm:cxn modelId="{8B99B4F3-9E66-4BFB-B10A-E370F32FDFE3}" type="presParOf" srcId="{61D04105-92D4-4629-BE7B-00D4FD3EFB85}" destId="{904759E9-3AFB-4933-A1F0-0C3F7CB2F11F}" srcOrd="3" destOrd="0" presId="urn:diagrams.loki3.com/BracketList"/>
    <dgm:cxn modelId="{336DAB3C-0788-457F-994C-639CE41DD55D}" type="presParOf" srcId="{DDC693B2-207F-4F43-AF05-5A1DBC0C831A}" destId="{601E2B3C-440B-4CC9-98B8-70BB38B7C69A}" srcOrd="3" destOrd="0" presId="urn:diagrams.loki3.com/BracketList"/>
    <dgm:cxn modelId="{C2C40220-258B-4A25-BD78-F3A8593E322C}" type="presParOf" srcId="{DDC693B2-207F-4F43-AF05-5A1DBC0C831A}" destId="{80B1F3FA-0610-40A6-A7B7-7BF226790FE4}" srcOrd="4" destOrd="0" presId="urn:diagrams.loki3.com/BracketList"/>
    <dgm:cxn modelId="{3D16DD72-6E57-46BB-B461-F77D7E35E5B6}" type="presParOf" srcId="{80B1F3FA-0610-40A6-A7B7-7BF226790FE4}" destId="{CF3B03F1-5F1C-47D6-A610-CD7A2FEE5526}" srcOrd="0" destOrd="0" presId="urn:diagrams.loki3.com/BracketList"/>
    <dgm:cxn modelId="{B761493B-9121-4503-8232-B004E43EB332}" type="presParOf" srcId="{80B1F3FA-0610-40A6-A7B7-7BF226790FE4}" destId="{BEFD1DB2-A75B-42B0-9588-6A48BC8CB35E}" srcOrd="1" destOrd="0" presId="urn:diagrams.loki3.com/BracketList"/>
    <dgm:cxn modelId="{452E1FD1-A627-4F65-8DD2-3A3D09725D80}" type="presParOf" srcId="{80B1F3FA-0610-40A6-A7B7-7BF226790FE4}" destId="{62800C12-2323-4AFD-BB44-9BD756DA1F17}" srcOrd="2" destOrd="0" presId="urn:diagrams.loki3.com/BracketList"/>
    <dgm:cxn modelId="{372DB449-4F08-4F2E-8FAA-0EFBCA232920}" type="presParOf" srcId="{80B1F3FA-0610-40A6-A7B7-7BF226790FE4}" destId="{AF4DAA62-69CA-4BEB-9BA9-2860BF86617A}"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2" csCatId="colorful" phldr="1"/>
      <dgm:spPr/>
    </dgm:pt>
    <dgm:pt modelId="{FA552CF5-0917-43DA-A0F5-A5D3D1831A8C}">
      <dgm:prSet phldrT="[Text]"/>
      <dgm:spPr/>
      <dgm:t>
        <a:bodyPr/>
        <a:lstStyle/>
        <a:p>
          <a:r>
            <a:rPr lang="en-GB" dirty="0" err="1"/>
            <a:t>comentarios</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de</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Marcado</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C9A46517-0678-42F0-AD9C-DF4AF47ABF80}" srcId="{1A97D3D1-A67C-46BF-BEEC-EA5C6894A47A}" destId="{CBECE990-6B6F-48EE-84AF-2F80FFE1AF12}" srcOrd="1" destOrd="0" parTransId="{0EA12297-EBCD-4442-839E-21C9A3D6D9F1}" sibTransId="{4242B932-C33A-4360-AA1E-15FCE9615CBB}"/>
    <dgm:cxn modelId="{8FC59E3C-24DB-4DDE-9A6C-C41CDC0D7E1E}" type="presOf" srcId="{B37AAE0A-7819-4334-8EC6-DD3C7C4F273E}" destId="{B128CF09-C302-4844-AAAC-716736783D80}" srcOrd="3" destOrd="0" presId="urn:microsoft.com/office/officeart/2005/8/layout/gear1"/>
    <dgm:cxn modelId="{95EFB95D-306E-4A16-A902-0249121FD7AD}" type="presOf" srcId="{3E3356D9-A649-40AF-91C2-9E30F7021120}" destId="{3BF18E74-A79F-44E4-82FE-3F78F76D05D2}" srcOrd="0" destOrd="0" presId="urn:microsoft.com/office/officeart/2005/8/layout/gear1"/>
    <dgm:cxn modelId="{D7346C68-6657-4707-966C-51F40A5AEC58}" type="presOf" srcId="{FA552CF5-0917-43DA-A0F5-A5D3D1831A8C}" destId="{382C0EF7-662B-4A4B-93CB-4DB3F0772E9D}" srcOrd="2" destOrd="0" presId="urn:microsoft.com/office/officeart/2005/8/layout/gear1"/>
    <dgm:cxn modelId="{4FD9616D-6214-49B0-9E83-03C85700A156}" type="presOf" srcId="{B37AAE0A-7819-4334-8EC6-DD3C7C4F273E}" destId="{63D50B3E-509F-4494-A2FF-2B8FB1F784B7}" srcOrd="1" destOrd="0" presId="urn:microsoft.com/office/officeart/2005/8/layout/gear1"/>
    <dgm:cxn modelId="{940CB078-E05A-482A-84B8-624028BE8655}" type="presOf" srcId="{B37AAE0A-7819-4334-8EC6-DD3C7C4F273E}" destId="{04C0A35A-DC64-41FC-A118-B972EA386C68}" srcOrd="2" destOrd="0" presId="urn:microsoft.com/office/officeart/2005/8/layout/gear1"/>
    <dgm:cxn modelId="{D689047A-8E42-4D86-AB7B-2A09C721D5C0}" type="presOf" srcId="{B37AAE0A-7819-4334-8EC6-DD3C7C4F273E}" destId="{EE6A5647-C501-43D6-83F9-0EE7B3C44FB6}"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B4B6188A-A1C6-4627-828C-DDEA4ADB61A6}" type="presOf" srcId="{CBECE990-6B6F-48EE-84AF-2F80FFE1AF12}" destId="{C430B11C-C7C8-41F2-AFA1-FA104859957C}" srcOrd="0" destOrd="0" presId="urn:microsoft.com/office/officeart/2005/8/layout/gear1"/>
    <dgm:cxn modelId="{2D04CE8A-7208-4AD4-88CF-F2F5AA6E439D}" type="presOf" srcId="{FA552CF5-0917-43DA-A0F5-A5D3D1831A8C}" destId="{0783B730-B43E-4CDE-BA26-0E01A7F6397D}" srcOrd="0" destOrd="0" presId="urn:microsoft.com/office/officeart/2005/8/layout/gear1"/>
    <dgm:cxn modelId="{78CDDA8B-E70F-4DF3-AA4C-A31B542FB611}" type="presOf" srcId="{4242B932-C33A-4360-AA1E-15FCE9615CBB}" destId="{A9210B2F-64CA-49E1-A1A2-E0B4DB218CC0}" srcOrd="0" destOrd="0" presId="urn:microsoft.com/office/officeart/2005/8/layout/gear1"/>
    <dgm:cxn modelId="{FDA52FA8-CD2F-410B-AADD-D972549A0C7C}" type="presOf" srcId="{FA552CF5-0917-43DA-A0F5-A5D3D1831A8C}" destId="{F876A299-53AF-4C85-B60A-297CE26DD8A3}" srcOrd="1" destOrd="0" presId="urn:microsoft.com/office/officeart/2005/8/layout/gear1"/>
    <dgm:cxn modelId="{B57AE5BD-98A2-461A-A57D-D1921B02849F}" type="presOf" srcId="{CBECE990-6B6F-48EE-84AF-2F80FFE1AF12}" destId="{7050FD3A-7FA7-45BF-9185-0E5115F426F7}" srcOrd="2"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BA4695DA-9C38-4455-B3B2-53EEC9A5373D}" type="presOf" srcId="{CBECE990-6B6F-48EE-84AF-2F80FFE1AF12}" destId="{8B0F1354-D3A9-4785-B782-C9C47B4F0688}" srcOrd="1" destOrd="0" presId="urn:microsoft.com/office/officeart/2005/8/layout/gear1"/>
    <dgm:cxn modelId="{E2C5B4DA-38D6-41BE-B669-AFEC367C3B3C}" type="presOf" srcId="{FD4B29BA-C6A1-47FC-92C6-1D0602E903AB}" destId="{D2BD489B-2C57-4F31-AE79-377E79471CD4}" srcOrd="0" destOrd="0" presId="urn:microsoft.com/office/officeart/2005/8/layout/gear1"/>
    <dgm:cxn modelId="{BB2FF1F7-4D1E-4D50-B57B-66D8C66A6D77}" type="presOf" srcId="{1A97D3D1-A67C-46BF-BEEC-EA5C6894A47A}" destId="{9CE723A7-BC46-4CE9-A6C5-C2C6856781F4}" srcOrd="0" destOrd="0" presId="urn:microsoft.com/office/officeart/2005/8/layout/gear1"/>
    <dgm:cxn modelId="{CCFAE648-8311-4BEA-9488-783B82DE9AE9}" type="presParOf" srcId="{9CE723A7-BC46-4CE9-A6C5-C2C6856781F4}" destId="{0783B730-B43E-4CDE-BA26-0E01A7F6397D}" srcOrd="0" destOrd="0" presId="urn:microsoft.com/office/officeart/2005/8/layout/gear1"/>
    <dgm:cxn modelId="{4C93B4FB-ADF9-40DE-BBFD-0B59DBABAEF4}" type="presParOf" srcId="{9CE723A7-BC46-4CE9-A6C5-C2C6856781F4}" destId="{F876A299-53AF-4C85-B60A-297CE26DD8A3}" srcOrd="1" destOrd="0" presId="urn:microsoft.com/office/officeart/2005/8/layout/gear1"/>
    <dgm:cxn modelId="{6F98BFF7-86CE-468F-9634-8572EAFACAF6}" type="presParOf" srcId="{9CE723A7-BC46-4CE9-A6C5-C2C6856781F4}" destId="{382C0EF7-662B-4A4B-93CB-4DB3F0772E9D}" srcOrd="2" destOrd="0" presId="urn:microsoft.com/office/officeart/2005/8/layout/gear1"/>
    <dgm:cxn modelId="{5F640DFF-8BFD-4DF2-A81D-3D9B244D6843}" type="presParOf" srcId="{9CE723A7-BC46-4CE9-A6C5-C2C6856781F4}" destId="{C430B11C-C7C8-41F2-AFA1-FA104859957C}" srcOrd="3" destOrd="0" presId="urn:microsoft.com/office/officeart/2005/8/layout/gear1"/>
    <dgm:cxn modelId="{4A6F05C2-AA09-4FD7-BC03-64D63366DE67}" type="presParOf" srcId="{9CE723A7-BC46-4CE9-A6C5-C2C6856781F4}" destId="{8B0F1354-D3A9-4785-B782-C9C47B4F0688}" srcOrd="4" destOrd="0" presId="urn:microsoft.com/office/officeart/2005/8/layout/gear1"/>
    <dgm:cxn modelId="{1DED427E-E311-4563-89F6-0A63E46B1DFC}" type="presParOf" srcId="{9CE723A7-BC46-4CE9-A6C5-C2C6856781F4}" destId="{7050FD3A-7FA7-45BF-9185-0E5115F426F7}" srcOrd="5" destOrd="0" presId="urn:microsoft.com/office/officeart/2005/8/layout/gear1"/>
    <dgm:cxn modelId="{1922BC05-63C3-4540-A6E5-A3C4990370DA}" type="presParOf" srcId="{9CE723A7-BC46-4CE9-A6C5-C2C6856781F4}" destId="{EE6A5647-C501-43D6-83F9-0EE7B3C44FB6}" srcOrd="6" destOrd="0" presId="urn:microsoft.com/office/officeart/2005/8/layout/gear1"/>
    <dgm:cxn modelId="{0C69ED33-1785-4B07-816A-B2690F95374D}" type="presParOf" srcId="{9CE723A7-BC46-4CE9-A6C5-C2C6856781F4}" destId="{63D50B3E-509F-4494-A2FF-2B8FB1F784B7}" srcOrd="7" destOrd="0" presId="urn:microsoft.com/office/officeart/2005/8/layout/gear1"/>
    <dgm:cxn modelId="{FBBDE941-7B45-4643-85B7-A33F2308FDB4}" type="presParOf" srcId="{9CE723A7-BC46-4CE9-A6C5-C2C6856781F4}" destId="{04C0A35A-DC64-41FC-A118-B972EA386C68}" srcOrd="8" destOrd="0" presId="urn:microsoft.com/office/officeart/2005/8/layout/gear1"/>
    <dgm:cxn modelId="{2FCF4EAA-26F8-473D-909C-77CCE0A80947}" type="presParOf" srcId="{9CE723A7-BC46-4CE9-A6C5-C2C6856781F4}" destId="{B128CF09-C302-4844-AAAC-716736783D80}" srcOrd="9" destOrd="0" presId="urn:microsoft.com/office/officeart/2005/8/layout/gear1"/>
    <dgm:cxn modelId="{C83773E5-D511-4C37-A487-18F5F9D50B0E}" type="presParOf" srcId="{9CE723A7-BC46-4CE9-A6C5-C2C6856781F4}" destId="{D2BD489B-2C57-4F31-AE79-377E79471CD4}" srcOrd="10" destOrd="0" presId="urn:microsoft.com/office/officeart/2005/8/layout/gear1"/>
    <dgm:cxn modelId="{192C2997-2D15-460D-BA3D-E1039908803E}" type="presParOf" srcId="{9CE723A7-BC46-4CE9-A6C5-C2C6856781F4}" destId="{A9210B2F-64CA-49E1-A1A2-E0B4DB218CC0}" srcOrd="11" destOrd="0" presId="urn:microsoft.com/office/officeart/2005/8/layout/gear1"/>
    <dgm:cxn modelId="{90075179-9255-4083-A902-512F6158CCBE}"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5" csCatId="colorful" phldr="1"/>
      <dgm:spPr/>
    </dgm:pt>
    <dgm:pt modelId="{FA552CF5-0917-43DA-A0F5-A5D3D1831A8C}">
      <dgm:prSet phldrT="[Text]"/>
      <dgm:spPr/>
      <dgm:t>
        <a:bodyPr/>
        <a:lstStyle/>
        <a:p>
          <a:r>
            <a:rPr lang="en-GB" dirty="0" err="1"/>
            <a:t>comentarios</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De </a:t>
          </a:r>
          <a:r>
            <a:rPr lang="en-GB" dirty="0" err="1"/>
            <a:t>los</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Seguimiento</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C4984009-B28A-4916-8CD3-30037C1A5E85}" type="presOf" srcId="{FA552CF5-0917-43DA-A0F5-A5D3D1831A8C}" destId="{0783B730-B43E-4CDE-BA26-0E01A7F6397D}" srcOrd="0" destOrd="0" presId="urn:microsoft.com/office/officeart/2005/8/layout/gear1"/>
    <dgm:cxn modelId="{0E9D740A-A13C-4586-BDBF-5372EF6ADC40}" type="presOf" srcId="{4242B932-C33A-4360-AA1E-15FCE9615CBB}" destId="{A9210B2F-64CA-49E1-A1A2-E0B4DB218CC0}" srcOrd="0" destOrd="0" presId="urn:microsoft.com/office/officeart/2005/8/layout/gear1"/>
    <dgm:cxn modelId="{44CFD50A-AB83-45CC-9E81-ADEEC453FCE5}" type="presOf" srcId="{B37AAE0A-7819-4334-8EC6-DD3C7C4F273E}" destId="{04C0A35A-DC64-41FC-A118-B972EA386C68}" srcOrd="2" destOrd="0" presId="urn:microsoft.com/office/officeart/2005/8/layout/gear1"/>
    <dgm:cxn modelId="{6BFDEC15-B365-4DC9-A560-42587A8E3265}" type="presOf" srcId="{1A97D3D1-A67C-46BF-BEEC-EA5C6894A47A}" destId="{9CE723A7-BC46-4CE9-A6C5-C2C6856781F4}" srcOrd="0"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2ACA9217-B5D7-4B59-8FF0-AF2181BD5315}" type="presOf" srcId="{3E3356D9-A649-40AF-91C2-9E30F7021120}" destId="{3BF18E74-A79F-44E4-82FE-3F78F76D05D2}" srcOrd="0" destOrd="0" presId="urn:microsoft.com/office/officeart/2005/8/layout/gear1"/>
    <dgm:cxn modelId="{514BA524-16D2-42AC-916D-2843C8C771AA}" type="presOf" srcId="{CBECE990-6B6F-48EE-84AF-2F80FFE1AF12}" destId="{7050FD3A-7FA7-45BF-9185-0E5115F426F7}" srcOrd="2" destOrd="0" presId="urn:microsoft.com/office/officeart/2005/8/layout/gear1"/>
    <dgm:cxn modelId="{AC71892D-ADB1-441B-9AA3-8516AFDD0282}" type="presOf" srcId="{B37AAE0A-7819-4334-8EC6-DD3C7C4F273E}" destId="{EE6A5647-C501-43D6-83F9-0EE7B3C44FB6}" srcOrd="0" destOrd="0" presId="urn:microsoft.com/office/officeart/2005/8/layout/gear1"/>
    <dgm:cxn modelId="{CBD52A34-2FE9-453B-956B-026CCA92FC33}" type="presOf" srcId="{FA552CF5-0917-43DA-A0F5-A5D3D1831A8C}" destId="{F876A299-53AF-4C85-B60A-297CE26DD8A3}" srcOrd="1" destOrd="0" presId="urn:microsoft.com/office/officeart/2005/8/layout/gear1"/>
    <dgm:cxn modelId="{27534E7A-D2A2-46B8-ABC5-21CE4861E3CA}" type="presOf" srcId="{B37AAE0A-7819-4334-8EC6-DD3C7C4F273E}" destId="{63D50B3E-509F-4494-A2FF-2B8FB1F784B7}" srcOrd="1"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47E0488B-5728-4BB0-AED6-F16F503C61EF}" type="presOf" srcId="{FD4B29BA-C6A1-47FC-92C6-1D0602E903AB}" destId="{D2BD489B-2C57-4F31-AE79-377E79471CD4}" srcOrd="0" destOrd="0" presId="urn:microsoft.com/office/officeart/2005/8/layout/gear1"/>
    <dgm:cxn modelId="{AC418B9A-B315-4D26-AF74-764E5F4BFEA9}" type="presOf" srcId="{B37AAE0A-7819-4334-8EC6-DD3C7C4F273E}" destId="{B128CF09-C302-4844-AAAC-716736783D80}" srcOrd="3" destOrd="0" presId="urn:microsoft.com/office/officeart/2005/8/layout/gear1"/>
    <dgm:cxn modelId="{11E22EA9-AE2C-4C44-9582-1D85A07F5E91}" type="presOf" srcId="{CBECE990-6B6F-48EE-84AF-2F80FFE1AF12}" destId="{8B0F1354-D3A9-4785-B782-C9C47B4F0688}" srcOrd="1" destOrd="0" presId="urn:microsoft.com/office/officeart/2005/8/layout/gear1"/>
    <dgm:cxn modelId="{2869DCAE-FFB7-4D91-9242-56E24419EB87}" type="presOf" srcId="{FA552CF5-0917-43DA-A0F5-A5D3D1831A8C}" destId="{382C0EF7-662B-4A4B-93CB-4DB3F0772E9D}" srcOrd="2" destOrd="0" presId="urn:microsoft.com/office/officeart/2005/8/layout/gear1"/>
    <dgm:cxn modelId="{8841FFC3-8064-4689-908A-73D7093374DC}" type="presOf" srcId="{CBECE990-6B6F-48EE-84AF-2F80FFE1AF12}" destId="{C430B11C-C7C8-41F2-AFA1-FA104859957C}"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13332A67-5E91-48F9-90EF-3A5086C0A624}" type="presParOf" srcId="{9CE723A7-BC46-4CE9-A6C5-C2C6856781F4}" destId="{0783B730-B43E-4CDE-BA26-0E01A7F6397D}" srcOrd="0" destOrd="0" presId="urn:microsoft.com/office/officeart/2005/8/layout/gear1"/>
    <dgm:cxn modelId="{B02833FD-5A74-4F7E-838B-A4218F9FFDB4}" type="presParOf" srcId="{9CE723A7-BC46-4CE9-A6C5-C2C6856781F4}" destId="{F876A299-53AF-4C85-B60A-297CE26DD8A3}" srcOrd="1" destOrd="0" presId="urn:microsoft.com/office/officeart/2005/8/layout/gear1"/>
    <dgm:cxn modelId="{DEF37C53-E5D7-470E-B424-30C38107A30B}" type="presParOf" srcId="{9CE723A7-BC46-4CE9-A6C5-C2C6856781F4}" destId="{382C0EF7-662B-4A4B-93CB-4DB3F0772E9D}" srcOrd="2" destOrd="0" presId="urn:microsoft.com/office/officeart/2005/8/layout/gear1"/>
    <dgm:cxn modelId="{7EF2D29A-33A3-4975-A688-B5E5101CF6D1}" type="presParOf" srcId="{9CE723A7-BC46-4CE9-A6C5-C2C6856781F4}" destId="{C430B11C-C7C8-41F2-AFA1-FA104859957C}" srcOrd="3" destOrd="0" presId="urn:microsoft.com/office/officeart/2005/8/layout/gear1"/>
    <dgm:cxn modelId="{57719989-B827-4554-AE61-3B715763BDCA}" type="presParOf" srcId="{9CE723A7-BC46-4CE9-A6C5-C2C6856781F4}" destId="{8B0F1354-D3A9-4785-B782-C9C47B4F0688}" srcOrd="4" destOrd="0" presId="urn:microsoft.com/office/officeart/2005/8/layout/gear1"/>
    <dgm:cxn modelId="{13DC7874-EFCD-4CB9-BD35-5EDDC8272244}" type="presParOf" srcId="{9CE723A7-BC46-4CE9-A6C5-C2C6856781F4}" destId="{7050FD3A-7FA7-45BF-9185-0E5115F426F7}" srcOrd="5" destOrd="0" presId="urn:microsoft.com/office/officeart/2005/8/layout/gear1"/>
    <dgm:cxn modelId="{EA8CC33B-4A95-40A1-8DE0-308A3EE09892}" type="presParOf" srcId="{9CE723A7-BC46-4CE9-A6C5-C2C6856781F4}" destId="{EE6A5647-C501-43D6-83F9-0EE7B3C44FB6}" srcOrd="6" destOrd="0" presId="urn:microsoft.com/office/officeart/2005/8/layout/gear1"/>
    <dgm:cxn modelId="{C5BB4DC9-3CA4-499E-8176-26A27EEE3617}" type="presParOf" srcId="{9CE723A7-BC46-4CE9-A6C5-C2C6856781F4}" destId="{63D50B3E-509F-4494-A2FF-2B8FB1F784B7}" srcOrd="7" destOrd="0" presId="urn:microsoft.com/office/officeart/2005/8/layout/gear1"/>
    <dgm:cxn modelId="{FEBDAF4E-97E5-464A-A8ED-42B44CC5ED4B}" type="presParOf" srcId="{9CE723A7-BC46-4CE9-A6C5-C2C6856781F4}" destId="{04C0A35A-DC64-41FC-A118-B972EA386C68}" srcOrd="8" destOrd="0" presId="urn:microsoft.com/office/officeart/2005/8/layout/gear1"/>
    <dgm:cxn modelId="{3465CDD3-2AB1-4D06-B3C1-131D96EC8AD7}" type="presParOf" srcId="{9CE723A7-BC46-4CE9-A6C5-C2C6856781F4}" destId="{B128CF09-C302-4844-AAAC-716736783D80}" srcOrd="9" destOrd="0" presId="urn:microsoft.com/office/officeart/2005/8/layout/gear1"/>
    <dgm:cxn modelId="{BB665F95-D561-43B3-9769-C10907EF55C9}" type="presParOf" srcId="{9CE723A7-BC46-4CE9-A6C5-C2C6856781F4}" destId="{D2BD489B-2C57-4F31-AE79-377E79471CD4}" srcOrd="10" destOrd="0" presId="urn:microsoft.com/office/officeart/2005/8/layout/gear1"/>
    <dgm:cxn modelId="{A6FD8738-446D-4D58-8EF2-765588F07C8C}" type="presParOf" srcId="{9CE723A7-BC46-4CE9-A6C5-C2C6856781F4}" destId="{A9210B2F-64CA-49E1-A1A2-E0B4DB218CC0}" srcOrd="11" destOrd="0" presId="urn:microsoft.com/office/officeart/2005/8/layout/gear1"/>
    <dgm:cxn modelId="{6C4C3905-035A-4334-AB04-B620966FD972}"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2" csCatId="colorful" phldr="1"/>
      <dgm:spPr/>
    </dgm:pt>
    <dgm:pt modelId="{FA552CF5-0917-43DA-A0F5-A5D3D1831A8C}">
      <dgm:prSet phldrT="[Text]"/>
      <dgm:spPr/>
      <dgm:t>
        <a:bodyPr/>
        <a:lstStyle/>
        <a:p>
          <a:r>
            <a:rPr lang="en-GB" dirty="0" err="1"/>
            <a:t>colaborar</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a</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Enseñar</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EBC07205-4299-4E2A-81F2-919723E32408}" type="presOf" srcId="{FA552CF5-0917-43DA-A0F5-A5D3D1831A8C}" destId="{382C0EF7-662B-4A4B-93CB-4DB3F0772E9D}" srcOrd="2"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9D7BB521-F3D9-4B37-BF7B-4EE971D6095E}" type="presOf" srcId="{4242B932-C33A-4360-AA1E-15FCE9615CBB}" destId="{A9210B2F-64CA-49E1-A1A2-E0B4DB218CC0}" srcOrd="0" destOrd="0" presId="urn:microsoft.com/office/officeart/2005/8/layout/gear1"/>
    <dgm:cxn modelId="{49F5CD28-CC09-47C2-BD96-1CBC3155E12B}" type="presOf" srcId="{CBECE990-6B6F-48EE-84AF-2F80FFE1AF12}" destId="{7050FD3A-7FA7-45BF-9185-0E5115F426F7}" srcOrd="2" destOrd="0" presId="urn:microsoft.com/office/officeart/2005/8/layout/gear1"/>
    <dgm:cxn modelId="{449A602D-A9C8-4813-955C-6B1EB67EBB6D}" type="presOf" srcId="{3E3356D9-A649-40AF-91C2-9E30F7021120}" destId="{3BF18E74-A79F-44E4-82FE-3F78F76D05D2}" srcOrd="0" destOrd="0" presId="urn:microsoft.com/office/officeart/2005/8/layout/gear1"/>
    <dgm:cxn modelId="{412BCD3E-39F9-47CB-8D25-31CC154829D2}" type="presOf" srcId="{FA552CF5-0917-43DA-A0F5-A5D3D1831A8C}" destId="{F876A299-53AF-4C85-B60A-297CE26DD8A3}" srcOrd="1" destOrd="0" presId="urn:microsoft.com/office/officeart/2005/8/layout/gear1"/>
    <dgm:cxn modelId="{420ACB5B-E749-4651-A904-BFBCE40106AD}" type="presOf" srcId="{FD4B29BA-C6A1-47FC-92C6-1D0602E903AB}" destId="{D2BD489B-2C57-4F31-AE79-377E79471CD4}" srcOrd="0" destOrd="0" presId="urn:microsoft.com/office/officeart/2005/8/layout/gear1"/>
    <dgm:cxn modelId="{4F8A056A-D4C5-4144-A67C-28FE9DF620F1}" type="presOf" srcId="{B37AAE0A-7819-4334-8EC6-DD3C7C4F273E}" destId="{04C0A35A-DC64-41FC-A118-B972EA386C68}" srcOrd="2" destOrd="0" presId="urn:microsoft.com/office/officeart/2005/8/layout/gear1"/>
    <dgm:cxn modelId="{AB557B6E-0870-485E-A9F0-929870586D0A}" type="presOf" srcId="{CBECE990-6B6F-48EE-84AF-2F80FFE1AF12}" destId="{8B0F1354-D3A9-4785-B782-C9C47B4F0688}" srcOrd="1" destOrd="0" presId="urn:microsoft.com/office/officeart/2005/8/layout/gear1"/>
    <dgm:cxn modelId="{0B306B78-BE0B-427A-BA7D-1FE327ECA12D}" type="presOf" srcId="{FA552CF5-0917-43DA-A0F5-A5D3D1831A8C}" destId="{0783B730-B43E-4CDE-BA26-0E01A7F6397D}"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D6DB3AB6-1A0D-4964-B364-CE6D1644388E}" type="presOf" srcId="{1A97D3D1-A67C-46BF-BEEC-EA5C6894A47A}" destId="{9CE723A7-BC46-4CE9-A6C5-C2C6856781F4}"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4E0159EC-B606-4F57-A918-F3F4AE61FDB3}" type="presOf" srcId="{B37AAE0A-7819-4334-8EC6-DD3C7C4F273E}" destId="{B128CF09-C302-4844-AAAC-716736783D80}" srcOrd="3" destOrd="0" presId="urn:microsoft.com/office/officeart/2005/8/layout/gear1"/>
    <dgm:cxn modelId="{2D4DE7EE-0A60-4D15-9EA2-0B20FC74F255}" type="presOf" srcId="{B37AAE0A-7819-4334-8EC6-DD3C7C4F273E}" destId="{EE6A5647-C501-43D6-83F9-0EE7B3C44FB6}" srcOrd="0" destOrd="0" presId="urn:microsoft.com/office/officeart/2005/8/layout/gear1"/>
    <dgm:cxn modelId="{3F0062FC-7BA9-4D0F-80C0-79818BCE3A8B}" type="presOf" srcId="{CBECE990-6B6F-48EE-84AF-2F80FFE1AF12}" destId="{C430B11C-C7C8-41F2-AFA1-FA104859957C}" srcOrd="0" destOrd="0" presId="urn:microsoft.com/office/officeart/2005/8/layout/gear1"/>
    <dgm:cxn modelId="{5ACFBCFE-71C9-45ED-84F6-67DC7937E658}" type="presOf" srcId="{B37AAE0A-7819-4334-8EC6-DD3C7C4F273E}" destId="{63D50B3E-509F-4494-A2FF-2B8FB1F784B7}" srcOrd="1" destOrd="0" presId="urn:microsoft.com/office/officeart/2005/8/layout/gear1"/>
    <dgm:cxn modelId="{16BC6549-BAA6-4CC4-AED8-EC85E47AC987}" type="presParOf" srcId="{9CE723A7-BC46-4CE9-A6C5-C2C6856781F4}" destId="{0783B730-B43E-4CDE-BA26-0E01A7F6397D}" srcOrd="0" destOrd="0" presId="urn:microsoft.com/office/officeart/2005/8/layout/gear1"/>
    <dgm:cxn modelId="{05F1CC93-A676-4429-AFB3-ECA97BBA7F58}" type="presParOf" srcId="{9CE723A7-BC46-4CE9-A6C5-C2C6856781F4}" destId="{F876A299-53AF-4C85-B60A-297CE26DD8A3}" srcOrd="1" destOrd="0" presId="urn:microsoft.com/office/officeart/2005/8/layout/gear1"/>
    <dgm:cxn modelId="{97E2C12E-B850-4475-98FD-98F058D0B1A7}" type="presParOf" srcId="{9CE723A7-BC46-4CE9-A6C5-C2C6856781F4}" destId="{382C0EF7-662B-4A4B-93CB-4DB3F0772E9D}" srcOrd="2" destOrd="0" presId="urn:microsoft.com/office/officeart/2005/8/layout/gear1"/>
    <dgm:cxn modelId="{6F98BF60-2D71-44D9-BC85-AC7E424868CF}" type="presParOf" srcId="{9CE723A7-BC46-4CE9-A6C5-C2C6856781F4}" destId="{C430B11C-C7C8-41F2-AFA1-FA104859957C}" srcOrd="3" destOrd="0" presId="urn:microsoft.com/office/officeart/2005/8/layout/gear1"/>
    <dgm:cxn modelId="{9F82FF7C-A829-4CC5-89CE-95F7ABF8AE35}" type="presParOf" srcId="{9CE723A7-BC46-4CE9-A6C5-C2C6856781F4}" destId="{8B0F1354-D3A9-4785-B782-C9C47B4F0688}" srcOrd="4" destOrd="0" presId="urn:microsoft.com/office/officeart/2005/8/layout/gear1"/>
    <dgm:cxn modelId="{E928B88C-9741-4D4A-93BA-6087A0822222}" type="presParOf" srcId="{9CE723A7-BC46-4CE9-A6C5-C2C6856781F4}" destId="{7050FD3A-7FA7-45BF-9185-0E5115F426F7}" srcOrd="5" destOrd="0" presId="urn:microsoft.com/office/officeart/2005/8/layout/gear1"/>
    <dgm:cxn modelId="{71D89982-2975-422E-AD59-CC482D4F7F8B}" type="presParOf" srcId="{9CE723A7-BC46-4CE9-A6C5-C2C6856781F4}" destId="{EE6A5647-C501-43D6-83F9-0EE7B3C44FB6}" srcOrd="6" destOrd="0" presId="urn:microsoft.com/office/officeart/2005/8/layout/gear1"/>
    <dgm:cxn modelId="{E8A86DB5-7304-41EA-ADA2-F1BDD7D95119}" type="presParOf" srcId="{9CE723A7-BC46-4CE9-A6C5-C2C6856781F4}" destId="{63D50B3E-509F-4494-A2FF-2B8FB1F784B7}" srcOrd="7" destOrd="0" presId="urn:microsoft.com/office/officeart/2005/8/layout/gear1"/>
    <dgm:cxn modelId="{FFBEF172-D8B3-4828-8066-3E7994706B31}" type="presParOf" srcId="{9CE723A7-BC46-4CE9-A6C5-C2C6856781F4}" destId="{04C0A35A-DC64-41FC-A118-B972EA386C68}" srcOrd="8" destOrd="0" presId="urn:microsoft.com/office/officeart/2005/8/layout/gear1"/>
    <dgm:cxn modelId="{834ED0EC-3938-41FD-8D81-FD4E76E938B3}" type="presParOf" srcId="{9CE723A7-BC46-4CE9-A6C5-C2C6856781F4}" destId="{B128CF09-C302-4844-AAAC-716736783D80}" srcOrd="9" destOrd="0" presId="urn:microsoft.com/office/officeart/2005/8/layout/gear1"/>
    <dgm:cxn modelId="{CDDF756E-944E-433A-9D78-3BAE6EDD60ED}" type="presParOf" srcId="{9CE723A7-BC46-4CE9-A6C5-C2C6856781F4}" destId="{D2BD489B-2C57-4F31-AE79-377E79471CD4}" srcOrd="10" destOrd="0" presId="urn:microsoft.com/office/officeart/2005/8/layout/gear1"/>
    <dgm:cxn modelId="{DA2D371B-E3B4-4959-89C0-ABD36D2A829A}" type="presParOf" srcId="{9CE723A7-BC46-4CE9-A6C5-C2C6856781F4}" destId="{A9210B2F-64CA-49E1-A1A2-E0B4DB218CC0}" srcOrd="11" destOrd="0" presId="urn:microsoft.com/office/officeart/2005/8/layout/gear1"/>
    <dgm:cxn modelId="{922DB897-78DE-4D69-8F21-57036B39E098}"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176F3A5-A120-4293-A5DD-98662FE70788}" type="doc">
      <dgm:prSet loTypeId="urn:microsoft.com/office/officeart/2009/3/layout/DescendingProcess" loCatId="process" qsTypeId="urn:microsoft.com/office/officeart/2005/8/quickstyle/simple1" qsCatId="simple" csTypeId="urn:microsoft.com/office/officeart/2005/8/colors/colorful4" csCatId="colorful" phldr="1"/>
      <dgm:spPr/>
      <dgm:t>
        <a:bodyPr/>
        <a:lstStyle/>
        <a:p>
          <a:endParaRPr lang="en-GB"/>
        </a:p>
      </dgm:t>
    </dgm:pt>
    <dgm:pt modelId="{D893CC93-FFCD-44A7-A43F-BD92A76CD0F8}">
      <dgm:prSet phldrT="[Text]"/>
      <dgm:spPr/>
      <dgm:t>
        <a:bodyPr/>
        <a:lstStyle/>
        <a:p>
          <a:endParaRPr lang="en-GB" dirty="0"/>
        </a:p>
      </dgm:t>
    </dgm:pt>
    <dgm:pt modelId="{B0CBF253-570E-4DFC-B102-25ADCB65EC35}" type="parTrans" cxnId="{50749C45-2945-458F-AD87-4E59D3712634}">
      <dgm:prSet/>
      <dgm:spPr/>
      <dgm:t>
        <a:bodyPr/>
        <a:lstStyle/>
        <a:p>
          <a:endParaRPr lang="en-GB"/>
        </a:p>
      </dgm:t>
    </dgm:pt>
    <dgm:pt modelId="{24A21D3C-01B5-4D47-9279-34475CB7045B}" type="sibTrans" cxnId="{50749C45-2945-458F-AD87-4E59D3712634}">
      <dgm:prSet/>
      <dgm:spPr/>
      <dgm:t>
        <a:bodyPr/>
        <a:lstStyle/>
        <a:p>
          <a:endParaRPr lang="en-GB"/>
        </a:p>
      </dgm:t>
    </dgm:pt>
    <dgm:pt modelId="{2D7B7737-53CC-445E-A98B-E7FA13C0714B}">
      <dgm:prSet phldrT="[Text]"/>
      <dgm:spPr/>
      <dgm:t>
        <a:bodyPr/>
        <a:lstStyle/>
        <a:p>
          <a:endParaRPr lang="en-GB" dirty="0"/>
        </a:p>
      </dgm:t>
    </dgm:pt>
    <dgm:pt modelId="{6CEFFA28-92E5-4BE2-9ACF-170336D4D0A6}" type="parTrans" cxnId="{C82FCAB3-13B9-4C2C-AC08-6850C0D02110}">
      <dgm:prSet/>
      <dgm:spPr/>
      <dgm:t>
        <a:bodyPr/>
        <a:lstStyle/>
        <a:p>
          <a:endParaRPr lang="en-GB"/>
        </a:p>
      </dgm:t>
    </dgm:pt>
    <dgm:pt modelId="{4CA6C2AC-0781-46C1-A919-EE2B05B7A4EC}" type="sibTrans" cxnId="{C82FCAB3-13B9-4C2C-AC08-6850C0D02110}">
      <dgm:prSet/>
      <dgm:spPr/>
      <dgm:t>
        <a:bodyPr/>
        <a:lstStyle/>
        <a:p>
          <a:endParaRPr lang="en-GB"/>
        </a:p>
      </dgm:t>
    </dgm:pt>
    <dgm:pt modelId="{4B60FA46-67C8-460D-9F2E-C54902C8F205}">
      <dgm:prSet phldrT="[Text]"/>
      <dgm:spPr/>
      <dgm:t>
        <a:bodyPr/>
        <a:lstStyle/>
        <a:p>
          <a:endParaRPr lang="en-GB" dirty="0"/>
        </a:p>
      </dgm:t>
    </dgm:pt>
    <dgm:pt modelId="{37E97729-7F45-496D-B536-34C59849C6D3}" type="parTrans" cxnId="{DD9949C2-2512-431C-A4AF-57DF51F7EEF4}">
      <dgm:prSet/>
      <dgm:spPr/>
      <dgm:t>
        <a:bodyPr/>
        <a:lstStyle/>
        <a:p>
          <a:endParaRPr lang="en-GB"/>
        </a:p>
      </dgm:t>
    </dgm:pt>
    <dgm:pt modelId="{54B48869-C875-4041-AB11-208643E8DF70}" type="sibTrans" cxnId="{DD9949C2-2512-431C-A4AF-57DF51F7EEF4}">
      <dgm:prSet/>
      <dgm:spPr/>
      <dgm:t>
        <a:bodyPr/>
        <a:lstStyle/>
        <a:p>
          <a:endParaRPr lang="en-GB"/>
        </a:p>
      </dgm:t>
    </dgm:pt>
    <dgm:pt modelId="{B7D3C157-9E4F-42E3-8A97-6728E215BE7B}">
      <dgm:prSet phldrT="[Text]"/>
      <dgm:spPr/>
      <dgm:t>
        <a:bodyPr/>
        <a:lstStyle/>
        <a:p>
          <a:endParaRPr lang="en-GB" dirty="0"/>
        </a:p>
      </dgm:t>
    </dgm:pt>
    <dgm:pt modelId="{3D9E757A-910A-44AE-A63C-773495A96415}" type="parTrans" cxnId="{904486EC-24B2-479E-AA96-5585C1CF6E44}">
      <dgm:prSet/>
      <dgm:spPr/>
      <dgm:t>
        <a:bodyPr/>
        <a:lstStyle/>
        <a:p>
          <a:endParaRPr lang="en-GB"/>
        </a:p>
      </dgm:t>
    </dgm:pt>
    <dgm:pt modelId="{8A7277F8-292A-4BDB-94AE-719C8B5347A0}" type="sibTrans" cxnId="{904486EC-24B2-479E-AA96-5585C1CF6E44}">
      <dgm:prSet/>
      <dgm:spPr/>
      <dgm:t>
        <a:bodyPr/>
        <a:lstStyle/>
        <a:p>
          <a:endParaRPr lang="en-GB"/>
        </a:p>
      </dgm:t>
    </dgm:pt>
    <dgm:pt modelId="{A4032ABB-5C9D-4E32-9113-51F1B72B9E8C}">
      <dgm:prSet phldrT="[Text]"/>
      <dgm:spPr/>
      <dgm:t>
        <a:bodyPr/>
        <a:lstStyle/>
        <a:p>
          <a:endParaRPr lang="en-GB" dirty="0"/>
        </a:p>
      </dgm:t>
    </dgm:pt>
    <dgm:pt modelId="{C1ABFF5C-0A05-4E8C-BC59-71DA8FE87807}" type="parTrans" cxnId="{BEC9A469-CF73-4442-B5E9-10A11177BE21}">
      <dgm:prSet/>
      <dgm:spPr/>
      <dgm:t>
        <a:bodyPr/>
        <a:lstStyle/>
        <a:p>
          <a:endParaRPr lang="en-GB"/>
        </a:p>
      </dgm:t>
    </dgm:pt>
    <dgm:pt modelId="{9884ACE5-328B-49EE-BA2E-5BFE53C7EA34}" type="sibTrans" cxnId="{BEC9A469-CF73-4442-B5E9-10A11177BE21}">
      <dgm:prSet/>
      <dgm:spPr/>
      <dgm:t>
        <a:bodyPr/>
        <a:lstStyle/>
        <a:p>
          <a:endParaRPr lang="en-GB"/>
        </a:p>
      </dgm:t>
    </dgm:pt>
    <dgm:pt modelId="{90B1C636-9916-43EF-87A2-CB4CC8B27B32}" type="pres">
      <dgm:prSet presAssocID="{3176F3A5-A120-4293-A5DD-98662FE70788}" presName="Name0" presStyleCnt="0">
        <dgm:presLayoutVars>
          <dgm:chMax val="7"/>
          <dgm:chPref val="5"/>
        </dgm:presLayoutVars>
      </dgm:prSet>
      <dgm:spPr/>
    </dgm:pt>
    <dgm:pt modelId="{27D5C05D-B86A-4301-8631-1CCCFF696C47}" type="pres">
      <dgm:prSet presAssocID="{3176F3A5-A120-4293-A5DD-98662FE70788}" presName="arrowNode" presStyleLbl="node1" presStyleIdx="0" presStyleCnt="1"/>
      <dgm:spPr/>
    </dgm:pt>
    <dgm:pt modelId="{E87B745D-40CA-49BF-8CCC-58425F5A339F}" type="pres">
      <dgm:prSet presAssocID="{D893CC93-FFCD-44A7-A43F-BD92A76CD0F8}" presName="txNode1" presStyleLbl="revTx" presStyleIdx="0" presStyleCnt="5">
        <dgm:presLayoutVars>
          <dgm:bulletEnabled val="1"/>
        </dgm:presLayoutVars>
      </dgm:prSet>
      <dgm:spPr/>
    </dgm:pt>
    <dgm:pt modelId="{0C3C9AAA-BA15-4517-8805-EB1C321E0386}" type="pres">
      <dgm:prSet presAssocID="{2D7B7737-53CC-445E-A98B-E7FA13C0714B}" presName="txNode2" presStyleLbl="revTx" presStyleIdx="1" presStyleCnt="5">
        <dgm:presLayoutVars>
          <dgm:bulletEnabled val="1"/>
        </dgm:presLayoutVars>
      </dgm:prSet>
      <dgm:spPr/>
    </dgm:pt>
    <dgm:pt modelId="{59D94E4A-1906-4034-A052-3BF413A4076C}" type="pres">
      <dgm:prSet presAssocID="{4CA6C2AC-0781-46C1-A919-EE2B05B7A4EC}" presName="dotNode2" presStyleCnt="0"/>
      <dgm:spPr/>
    </dgm:pt>
    <dgm:pt modelId="{6A33330F-04BF-4911-9743-18043DD8E9FA}" type="pres">
      <dgm:prSet presAssocID="{4CA6C2AC-0781-46C1-A919-EE2B05B7A4EC}" presName="dotRepeatNode" presStyleLbl="fgShp" presStyleIdx="0" presStyleCnt="3"/>
      <dgm:spPr/>
    </dgm:pt>
    <dgm:pt modelId="{F56E7644-C362-45DE-8AB5-EE35EB3CB069}" type="pres">
      <dgm:prSet presAssocID="{4B60FA46-67C8-460D-9F2E-C54902C8F205}" presName="txNode3" presStyleLbl="revTx" presStyleIdx="2" presStyleCnt="5">
        <dgm:presLayoutVars>
          <dgm:bulletEnabled val="1"/>
        </dgm:presLayoutVars>
      </dgm:prSet>
      <dgm:spPr/>
    </dgm:pt>
    <dgm:pt modelId="{E87A42AF-056F-49E4-A4D6-BB3CA4B5CE77}" type="pres">
      <dgm:prSet presAssocID="{54B48869-C875-4041-AB11-208643E8DF70}" presName="dotNode3" presStyleCnt="0"/>
      <dgm:spPr/>
    </dgm:pt>
    <dgm:pt modelId="{9ED3517D-76A6-4068-9AF3-0AB0EEAD6EAE}" type="pres">
      <dgm:prSet presAssocID="{54B48869-C875-4041-AB11-208643E8DF70}" presName="dotRepeatNode" presStyleLbl="fgShp" presStyleIdx="1" presStyleCnt="3"/>
      <dgm:spPr/>
    </dgm:pt>
    <dgm:pt modelId="{287D625F-E0E1-44DF-A34C-FF8C1D849E0E}" type="pres">
      <dgm:prSet presAssocID="{B7D3C157-9E4F-42E3-8A97-6728E215BE7B}" presName="txNode4" presStyleLbl="revTx" presStyleIdx="3" presStyleCnt="5">
        <dgm:presLayoutVars>
          <dgm:bulletEnabled val="1"/>
        </dgm:presLayoutVars>
      </dgm:prSet>
      <dgm:spPr/>
    </dgm:pt>
    <dgm:pt modelId="{784B8D5F-656E-4B3A-A69A-621115F68C32}" type="pres">
      <dgm:prSet presAssocID="{8A7277F8-292A-4BDB-94AE-719C8B5347A0}" presName="dotNode4" presStyleCnt="0"/>
      <dgm:spPr/>
    </dgm:pt>
    <dgm:pt modelId="{5C9E8FF7-4498-454C-AD6E-68C225302A42}" type="pres">
      <dgm:prSet presAssocID="{8A7277F8-292A-4BDB-94AE-719C8B5347A0}" presName="dotRepeatNode" presStyleLbl="fgShp" presStyleIdx="2" presStyleCnt="3"/>
      <dgm:spPr/>
    </dgm:pt>
    <dgm:pt modelId="{5275EF2A-CED6-4FCD-9049-C4E21BAEAF74}" type="pres">
      <dgm:prSet presAssocID="{A4032ABB-5C9D-4E32-9113-51F1B72B9E8C}" presName="txNode5" presStyleLbl="revTx" presStyleIdx="4" presStyleCnt="5">
        <dgm:presLayoutVars>
          <dgm:bulletEnabled val="1"/>
        </dgm:presLayoutVars>
      </dgm:prSet>
      <dgm:spPr/>
    </dgm:pt>
  </dgm:ptLst>
  <dgm:cxnLst>
    <dgm:cxn modelId="{8BAD1101-B71D-4C29-9E5D-7EAD7E59908C}" type="presOf" srcId="{D893CC93-FFCD-44A7-A43F-BD92A76CD0F8}" destId="{E87B745D-40CA-49BF-8CCC-58425F5A339F}" srcOrd="0" destOrd="0" presId="urn:microsoft.com/office/officeart/2009/3/layout/DescendingProcess"/>
    <dgm:cxn modelId="{971DFF09-32D8-4AF4-A518-20885EEC5202}" type="presOf" srcId="{8A7277F8-292A-4BDB-94AE-719C8B5347A0}" destId="{5C9E8FF7-4498-454C-AD6E-68C225302A42}" srcOrd="0" destOrd="0" presId="urn:microsoft.com/office/officeart/2009/3/layout/DescendingProcess"/>
    <dgm:cxn modelId="{99EF3428-5EF8-4A68-9900-BB7FF2687B36}" type="presOf" srcId="{3176F3A5-A120-4293-A5DD-98662FE70788}" destId="{90B1C636-9916-43EF-87A2-CB4CC8B27B32}" srcOrd="0" destOrd="0" presId="urn:microsoft.com/office/officeart/2009/3/layout/DescendingProcess"/>
    <dgm:cxn modelId="{50749C45-2945-458F-AD87-4E59D3712634}" srcId="{3176F3A5-A120-4293-A5DD-98662FE70788}" destId="{D893CC93-FFCD-44A7-A43F-BD92A76CD0F8}" srcOrd="0" destOrd="0" parTransId="{B0CBF253-570E-4DFC-B102-25ADCB65EC35}" sibTransId="{24A21D3C-01B5-4D47-9279-34475CB7045B}"/>
    <dgm:cxn modelId="{DD67C348-A20B-4554-A690-15109DC305D9}" type="presOf" srcId="{2D7B7737-53CC-445E-A98B-E7FA13C0714B}" destId="{0C3C9AAA-BA15-4517-8805-EB1C321E0386}" srcOrd="0" destOrd="0" presId="urn:microsoft.com/office/officeart/2009/3/layout/DescendingProcess"/>
    <dgm:cxn modelId="{BEC9A469-CF73-4442-B5E9-10A11177BE21}" srcId="{3176F3A5-A120-4293-A5DD-98662FE70788}" destId="{A4032ABB-5C9D-4E32-9113-51F1B72B9E8C}" srcOrd="4" destOrd="0" parTransId="{C1ABFF5C-0A05-4E8C-BC59-71DA8FE87807}" sibTransId="{9884ACE5-328B-49EE-BA2E-5BFE53C7EA34}"/>
    <dgm:cxn modelId="{4CB1524F-D274-413F-B7CE-A978D4F73A66}" type="presOf" srcId="{B7D3C157-9E4F-42E3-8A97-6728E215BE7B}" destId="{287D625F-E0E1-44DF-A34C-FF8C1D849E0E}" srcOrd="0" destOrd="0" presId="urn:microsoft.com/office/officeart/2009/3/layout/DescendingProcess"/>
    <dgm:cxn modelId="{8AFB0E84-18C6-445E-BCD0-0289389F026C}" type="presOf" srcId="{A4032ABB-5C9D-4E32-9113-51F1B72B9E8C}" destId="{5275EF2A-CED6-4FCD-9049-C4E21BAEAF74}" srcOrd="0" destOrd="0" presId="urn:microsoft.com/office/officeart/2009/3/layout/DescendingProcess"/>
    <dgm:cxn modelId="{4F04759A-6950-4841-8CE4-70D4E02571D8}" type="presOf" srcId="{4B60FA46-67C8-460D-9F2E-C54902C8F205}" destId="{F56E7644-C362-45DE-8AB5-EE35EB3CB069}" srcOrd="0" destOrd="0" presId="urn:microsoft.com/office/officeart/2009/3/layout/DescendingProcess"/>
    <dgm:cxn modelId="{8F1695AB-86EF-4ED2-B8F7-E8E87310D2B4}" type="presOf" srcId="{54B48869-C875-4041-AB11-208643E8DF70}" destId="{9ED3517D-76A6-4068-9AF3-0AB0EEAD6EAE}" srcOrd="0" destOrd="0" presId="urn:microsoft.com/office/officeart/2009/3/layout/DescendingProcess"/>
    <dgm:cxn modelId="{C82FCAB3-13B9-4C2C-AC08-6850C0D02110}" srcId="{3176F3A5-A120-4293-A5DD-98662FE70788}" destId="{2D7B7737-53CC-445E-A98B-E7FA13C0714B}" srcOrd="1" destOrd="0" parTransId="{6CEFFA28-92E5-4BE2-9ACF-170336D4D0A6}" sibTransId="{4CA6C2AC-0781-46C1-A919-EE2B05B7A4EC}"/>
    <dgm:cxn modelId="{DD9949C2-2512-431C-A4AF-57DF51F7EEF4}" srcId="{3176F3A5-A120-4293-A5DD-98662FE70788}" destId="{4B60FA46-67C8-460D-9F2E-C54902C8F205}" srcOrd="2" destOrd="0" parTransId="{37E97729-7F45-496D-B536-34C59849C6D3}" sibTransId="{54B48869-C875-4041-AB11-208643E8DF70}"/>
    <dgm:cxn modelId="{DDF19AC2-1251-4BE4-8514-97212AAAE1F7}" type="presOf" srcId="{4CA6C2AC-0781-46C1-A919-EE2B05B7A4EC}" destId="{6A33330F-04BF-4911-9743-18043DD8E9FA}" srcOrd="0" destOrd="0" presId="urn:microsoft.com/office/officeart/2009/3/layout/DescendingProcess"/>
    <dgm:cxn modelId="{904486EC-24B2-479E-AA96-5585C1CF6E44}" srcId="{3176F3A5-A120-4293-A5DD-98662FE70788}" destId="{B7D3C157-9E4F-42E3-8A97-6728E215BE7B}" srcOrd="3" destOrd="0" parTransId="{3D9E757A-910A-44AE-A63C-773495A96415}" sibTransId="{8A7277F8-292A-4BDB-94AE-719C8B5347A0}"/>
    <dgm:cxn modelId="{696F6660-CAA5-4DAE-956B-28AA96770A11}" type="presParOf" srcId="{90B1C636-9916-43EF-87A2-CB4CC8B27B32}" destId="{27D5C05D-B86A-4301-8631-1CCCFF696C47}" srcOrd="0" destOrd="0" presId="urn:microsoft.com/office/officeart/2009/3/layout/DescendingProcess"/>
    <dgm:cxn modelId="{E94E793F-71A1-422D-BDE6-3C5CDD21A7F5}" type="presParOf" srcId="{90B1C636-9916-43EF-87A2-CB4CC8B27B32}" destId="{E87B745D-40CA-49BF-8CCC-58425F5A339F}" srcOrd="1" destOrd="0" presId="urn:microsoft.com/office/officeart/2009/3/layout/DescendingProcess"/>
    <dgm:cxn modelId="{8CCB1036-02BB-43AD-A8C6-E21AA9DD0375}" type="presParOf" srcId="{90B1C636-9916-43EF-87A2-CB4CC8B27B32}" destId="{0C3C9AAA-BA15-4517-8805-EB1C321E0386}" srcOrd="2" destOrd="0" presId="urn:microsoft.com/office/officeart/2009/3/layout/DescendingProcess"/>
    <dgm:cxn modelId="{D2D28E43-FB11-4736-91C6-18C22B7E634B}" type="presParOf" srcId="{90B1C636-9916-43EF-87A2-CB4CC8B27B32}" destId="{59D94E4A-1906-4034-A052-3BF413A4076C}" srcOrd="3" destOrd="0" presId="urn:microsoft.com/office/officeart/2009/3/layout/DescendingProcess"/>
    <dgm:cxn modelId="{E983C6DC-0AED-478A-98C6-DB55E77896F3}" type="presParOf" srcId="{59D94E4A-1906-4034-A052-3BF413A4076C}" destId="{6A33330F-04BF-4911-9743-18043DD8E9FA}" srcOrd="0" destOrd="0" presId="urn:microsoft.com/office/officeart/2009/3/layout/DescendingProcess"/>
    <dgm:cxn modelId="{ABD3613B-F0EF-4079-95F7-7B45DD52FDE2}" type="presParOf" srcId="{90B1C636-9916-43EF-87A2-CB4CC8B27B32}" destId="{F56E7644-C362-45DE-8AB5-EE35EB3CB069}" srcOrd="4" destOrd="0" presId="urn:microsoft.com/office/officeart/2009/3/layout/DescendingProcess"/>
    <dgm:cxn modelId="{4AFEF3EF-DEE2-40AA-840C-B7B8410FE266}" type="presParOf" srcId="{90B1C636-9916-43EF-87A2-CB4CC8B27B32}" destId="{E87A42AF-056F-49E4-A4D6-BB3CA4B5CE77}" srcOrd="5" destOrd="0" presId="urn:microsoft.com/office/officeart/2009/3/layout/DescendingProcess"/>
    <dgm:cxn modelId="{6EB02817-7DD3-4EC0-B8E7-F1AEB786C863}" type="presParOf" srcId="{E87A42AF-056F-49E4-A4D6-BB3CA4B5CE77}" destId="{9ED3517D-76A6-4068-9AF3-0AB0EEAD6EAE}" srcOrd="0" destOrd="0" presId="urn:microsoft.com/office/officeart/2009/3/layout/DescendingProcess"/>
    <dgm:cxn modelId="{227480DF-C6E1-47CA-AC5B-32FB40250B32}" type="presParOf" srcId="{90B1C636-9916-43EF-87A2-CB4CC8B27B32}" destId="{287D625F-E0E1-44DF-A34C-FF8C1D849E0E}" srcOrd="6" destOrd="0" presId="urn:microsoft.com/office/officeart/2009/3/layout/DescendingProcess"/>
    <dgm:cxn modelId="{B3AC87A1-59A0-43C1-9885-FF8116973C5C}" type="presParOf" srcId="{90B1C636-9916-43EF-87A2-CB4CC8B27B32}" destId="{784B8D5F-656E-4B3A-A69A-621115F68C32}" srcOrd="7" destOrd="0" presId="urn:microsoft.com/office/officeart/2009/3/layout/DescendingProcess"/>
    <dgm:cxn modelId="{B3D650E9-7738-4CFA-8730-48B9588E112A}" type="presParOf" srcId="{784B8D5F-656E-4B3A-A69A-621115F68C32}" destId="{5C9E8FF7-4498-454C-AD6E-68C225302A42}" srcOrd="0" destOrd="0" presId="urn:microsoft.com/office/officeart/2009/3/layout/DescendingProcess"/>
    <dgm:cxn modelId="{7550F3B4-018D-4532-BF61-B9EAC20A7579}" type="presParOf" srcId="{90B1C636-9916-43EF-87A2-CB4CC8B27B32}" destId="{5275EF2A-CED6-4FCD-9049-C4E21BAEAF74}"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5491B96-0131-4FD5-A820-36352960443A}" type="doc">
      <dgm:prSet loTypeId="urn:microsoft.com/office/officeart/2005/8/layout/equation2" loCatId="process" qsTypeId="urn:microsoft.com/office/officeart/2005/8/quickstyle/simple1" qsCatId="simple" csTypeId="urn:microsoft.com/office/officeart/2005/8/colors/colorful4" csCatId="colorful" phldr="1"/>
      <dgm:spPr/>
    </dgm:pt>
    <dgm:pt modelId="{BB8E07F9-F680-4F03-948C-5F8FABC19EC7}">
      <dgm:prSet phldrT="[Text]"/>
      <dgm:spPr/>
      <dgm:t>
        <a:bodyPr/>
        <a:lstStyle/>
        <a:p>
          <a:endParaRPr lang="en-GB" dirty="0"/>
        </a:p>
      </dgm:t>
    </dgm:pt>
    <dgm:pt modelId="{C4C935F4-85C9-4404-A2A3-8EFF66E506D0}" type="parTrans" cxnId="{8A879DC4-F599-4A8A-88B7-8F0ED7A237A6}">
      <dgm:prSet/>
      <dgm:spPr/>
      <dgm:t>
        <a:bodyPr/>
        <a:lstStyle/>
        <a:p>
          <a:endParaRPr lang="en-GB"/>
        </a:p>
      </dgm:t>
    </dgm:pt>
    <dgm:pt modelId="{FD0D8F8F-D118-44C7-8848-03FDF466C7CC}" type="sibTrans" cxnId="{8A879DC4-F599-4A8A-88B7-8F0ED7A237A6}">
      <dgm:prSet/>
      <dgm:spPr/>
      <dgm:t>
        <a:bodyPr/>
        <a:lstStyle/>
        <a:p>
          <a:endParaRPr lang="en-GB"/>
        </a:p>
      </dgm:t>
    </dgm:pt>
    <dgm:pt modelId="{DF904136-A691-463E-8825-C885429E2A4F}">
      <dgm:prSet phldrT="[Text]"/>
      <dgm:spPr/>
      <dgm:t>
        <a:bodyPr/>
        <a:lstStyle/>
        <a:p>
          <a:endParaRPr lang="en-GB" dirty="0"/>
        </a:p>
      </dgm:t>
    </dgm:pt>
    <dgm:pt modelId="{9090D8C2-9DCA-4483-AA11-ADFED493614E}" type="parTrans" cxnId="{5046BD6A-932C-4C36-85DD-BC44C125CE5D}">
      <dgm:prSet/>
      <dgm:spPr/>
      <dgm:t>
        <a:bodyPr/>
        <a:lstStyle/>
        <a:p>
          <a:endParaRPr lang="en-GB"/>
        </a:p>
      </dgm:t>
    </dgm:pt>
    <dgm:pt modelId="{A5735CB5-C6BE-4A1D-8282-6AAF62594017}" type="sibTrans" cxnId="{5046BD6A-932C-4C36-85DD-BC44C125CE5D}">
      <dgm:prSet/>
      <dgm:spPr/>
      <dgm:t>
        <a:bodyPr/>
        <a:lstStyle/>
        <a:p>
          <a:endParaRPr lang="en-GB"/>
        </a:p>
      </dgm:t>
    </dgm:pt>
    <dgm:pt modelId="{2206710B-A77E-4676-83B4-1B313F45A45C}">
      <dgm:prSet phldrT="[Text]"/>
      <dgm:spPr/>
      <dgm:t>
        <a:bodyPr/>
        <a:lstStyle/>
        <a:p>
          <a:endParaRPr lang="en-GB" dirty="0"/>
        </a:p>
      </dgm:t>
    </dgm:pt>
    <dgm:pt modelId="{DC414C11-D769-4319-AB53-B9F73429B0C5}" type="parTrans" cxnId="{6AF2AA33-8D78-44C3-940B-F2776EE320DE}">
      <dgm:prSet/>
      <dgm:spPr/>
      <dgm:t>
        <a:bodyPr/>
        <a:lstStyle/>
        <a:p>
          <a:endParaRPr lang="en-GB"/>
        </a:p>
      </dgm:t>
    </dgm:pt>
    <dgm:pt modelId="{F1E73627-1439-41A7-A857-560DFDE96BED}" type="sibTrans" cxnId="{6AF2AA33-8D78-44C3-940B-F2776EE320DE}">
      <dgm:prSet/>
      <dgm:spPr/>
      <dgm:t>
        <a:bodyPr/>
        <a:lstStyle/>
        <a:p>
          <a:endParaRPr lang="en-GB"/>
        </a:p>
      </dgm:t>
    </dgm:pt>
    <dgm:pt modelId="{9C2EF277-C944-4887-A845-28D5B38AA1EA}" type="pres">
      <dgm:prSet presAssocID="{E5491B96-0131-4FD5-A820-36352960443A}" presName="Name0" presStyleCnt="0">
        <dgm:presLayoutVars>
          <dgm:dir/>
          <dgm:resizeHandles val="exact"/>
        </dgm:presLayoutVars>
      </dgm:prSet>
      <dgm:spPr/>
    </dgm:pt>
    <dgm:pt modelId="{463CCADC-1FE6-48A1-ABC6-DCC7C50473EA}" type="pres">
      <dgm:prSet presAssocID="{E5491B96-0131-4FD5-A820-36352960443A}" presName="vNodes" presStyleCnt="0"/>
      <dgm:spPr/>
    </dgm:pt>
    <dgm:pt modelId="{549431F1-1E18-4AD1-B286-3178810E6409}" type="pres">
      <dgm:prSet presAssocID="{BB8E07F9-F680-4F03-948C-5F8FABC19EC7}" presName="node" presStyleLbl="node1" presStyleIdx="0" presStyleCnt="3">
        <dgm:presLayoutVars>
          <dgm:bulletEnabled val="1"/>
        </dgm:presLayoutVars>
      </dgm:prSet>
      <dgm:spPr/>
    </dgm:pt>
    <dgm:pt modelId="{FC4DFE7B-08CA-4663-AA6F-8EC0AC75C44F}" type="pres">
      <dgm:prSet presAssocID="{FD0D8F8F-D118-44C7-8848-03FDF466C7CC}" presName="spacerT" presStyleCnt="0"/>
      <dgm:spPr/>
    </dgm:pt>
    <dgm:pt modelId="{BDC3FA4B-7C6F-47A4-97FC-4C0729C8A000}" type="pres">
      <dgm:prSet presAssocID="{FD0D8F8F-D118-44C7-8848-03FDF466C7CC}" presName="sibTrans" presStyleLbl="sibTrans2D1" presStyleIdx="0" presStyleCnt="2"/>
      <dgm:spPr/>
    </dgm:pt>
    <dgm:pt modelId="{61479321-470F-48F2-BE3F-AEF185BEFA6A}" type="pres">
      <dgm:prSet presAssocID="{FD0D8F8F-D118-44C7-8848-03FDF466C7CC}" presName="spacerB" presStyleCnt="0"/>
      <dgm:spPr/>
    </dgm:pt>
    <dgm:pt modelId="{857BA9F7-FFC5-4B58-9800-6C99ECA3D56A}" type="pres">
      <dgm:prSet presAssocID="{DF904136-A691-463E-8825-C885429E2A4F}" presName="node" presStyleLbl="node1" presStyleIdx="1" presStyleCnt="3">
        <dgm:presLayoutVars>
          <dgm:bulletEnabled val="1"/>
        </dgm:presLayoutVars>
      </dgm:prSet>
      <dgm:spPr/>
    </dgm:pt>
    <dgm:pt modelId="{47A551C5-2F0C-4245-93D9-99248E02685E}" type="pres">
      <dgm:prSet presAssocID="{E5491B96-0131-4FD5-A820-36352960443A}" presName="sibTransLast" presStyleLbl="sibTrans2D1" presStyleIdx="1" presStyleCnt="2"/>
      <dgm:spPr/>
    </dgm:pt>
    <dgm:pt modelId="{639A8E1D-19C0-493A-B9B8-18E4D1F4FF61}" type="pres">
      <dgm:prSet presAssocID="{E5491B96-0131-4FD5-A820-36352960443A}" presName="connectorText" presStyleLbl="sibTrans2D1" presStyleIdx="1" presStyleCnt="2"/>
      <dgm:spPr/>
    </dgm:pt>
    <dgm:pt modelId="{863C8266-7E3B-4711-884B-85A4F8404EAC}" type="pres">
      <dgm:prSet presAssocID="{E5491B96-0131-4FD5-A820-36352960443A}" presName="lastNode" presStyleLbl="node1" presStyleIdx="2" presStyleCnt="3">
        <dgm:presLayoutVars>
          <dgm:bulletEnabled val="1"/>
        </dgm:presLayoutVars>
      </dgm:prSet>
      <dgm:spPr/>
    </dgm:pt>
  </dgm:ptLst>
  <dgm:cxnLst>
    <dgm:cxn modelId="{CADB1816-F9A1-421F-96EE-F2A3DE03037C}" type="presOf" srcId="{DF904136-A691-463E-8825-C885429E2A4F}" destId="{857BA9F7-FFC5-4B58-9800-6C99ECA3D56A}" srcOrd="0" destOrd="0" presId="urn:microsoft.com/office/officeart/2005/8/layout/equation2"/>
    <dgm:cxn modelId="{6AF2AA33-8D78-44C3-940B-F2776EE320DE}" srcId="{E5491B96-0131-4FD5-A820-36352960443A}" destId="{2206710B-A77E-4676-83B4-1B313F45A45C}" srcOrd="2" destOrd="0" parTransId="{DC414C11-D769-4319-AB53-B9F73429B0C5}" sibTransId="{F1E73627-1439-41A7-A857-560DFDE96BED}"/>
    <dgm:cxn modelId="{27A1C03C-F4DC-4C77-8D19-864B510B2A81}" type="presOf" srcId="{E5491B96-0131-4FD5-A820-36352960443A}" destId="{9C2EF277-C944-4887-A845-28D5B38AA1EA}" srcOrd="0" destOrd="0" presId="urn:microsoft.com/office/officeart/2005/8/layout/equation2"/>
    <dgm:cxn modelId="{97A7595D-5DEC-4147-8AAC-9DC8A69E57D2}" type="presOf" srcId="{2206710B-A77E-4676-83B4-1B313F45A45C}" destId="{863C8266-7E3B-4711-884B-85A4F8404EAC}" srcOrd="0" destOrd="0" presId="urn:microsoft.com/office/officeart/2005/8/layout/equation2"/>
    <dgm:cxn modelId="{0A6FE366-FD6C-4660-9393-7DBB916206AA}" type="presOf" srcId="{A5735CB5-C6BE-4A1D-8282-6AAF62594017}" destId="{47A551C5-2F0C-4245-93D9-99248E02685E}" srcOrd="0" destOrd="0" presId="urn:microsoft.com/office/officeart/2005/8/layout/equation2"/>
    <dgm:cxn modelId="{5046BD6A-932C-4C36-85DD-BC44C125CE5D}" srcId="{E5491B96-0131-4FD5-A820-36352960443A}" destId="{DF904136-A691-463E-8825-C885429E2A4F}" srcOrd="1" destOrd="0" parTransId="{9090D8C2-9DCA-4483-AA11-ADFED493614E}" sibTransId="{A5735CB5-C6BE-4A1D-8282-6AAF62594017}"/>
    <dgm:cxn modelId="{03B0B06D-834D-4EAC-8F38-E57DDB249CA9}" type="presOf" srcId="{BB8E07F9-F680-4F03-948C-5F8FABC19EC7}" destId="{549431F1-1E18-4AD1-B286-3178810E6409}" srcOrd="0" destOrd="0" presId="urn:microsoft.com/office/officeart/2005/8/layout/equation2"/>
    <dgm:cxn modelId="{CBFEF0A8-D491-416D-8973-14BEAA5EA4B0}" type="presOf" srcId="{A5735CB5-C6BE-4A1D-8282-6AAF62594017}" destId="{639A8E1D-19C0-493A-B9B8-18E4D1F4FF61}" srcOrd="1" destOrd="0" presId="urn:microsoft.com/office/officeart/2005/8/layout/equation2"/>
    <dgm:cxn modelId="{8A879DC4-F599-4A8A-88B7-8F0ED7A237A6}" srcId="{E5491B96-0131-4FD5-A820-36352960443A}" destId="{BB8E07F9-F680-4F03-948C-5F8FABC19EC7}" srcOrd="0" destOrd="0" parTransId="{C4C935F4-85C9-4404-A2A3-8EFF66E506D0}" sibTransId="{FD0D8F8F-D118-44C7-8848-03FDF466C7CC}"/>
    <dgm:cxn modelId="{88C4B8EF-28BE-46CD-897C-A6641A5F3E21}" type="presOf" srcId="{FD0D8F8F-D118-44C7-8848-03FDF466C7CC}" destId="{BDC3FA4B-7C6F-47A4-97FC-4C0729C8A000}" srcOrd="0" destOrd="0" presId="urn:microsoft.com/office/officeart/2005/8/layout/equation2"/>
    <dgm:cxn modelId="{2048AA16-8D18-4546-9BFA-2574C1CABAE5}" type="presParOf" srcId="{9C2EF277-C944-4887-A845-28D5B38AA1EA}" destId="{463CCADC-1FE6-48A1-ABC6-DCC7C50473EA}" srcOrd="0" destOrd="0" presId="urn:microsoft.com/office/officeart/2005/8/layout/equation2"/>
    <dgm:cxn modelId="{7E393D38-8DA4-4434-96FF-7880EDE0EAB9}" type="presParOf" srcId="{463CCADC-1FE6-48A1-ABC6-DCC7C50473EA}" destId="{549431F1-1E18-4AD1-B286-3178810E6409}" srcOrd="0" destOrd="0" presId="urn:microsoft.com/office/officeart/2005/8/layout/equation2"/>
    <dgm:cxn modelId="{FBD49FFC-411E-446A-88EC-1B94911C5903}" type="presParOf" srcId="{463CCADC-1FE6-48A1-ABC6-DCC7C50473EA}" destId="{FC4DFE7B-08CA-4663-AA6F-8EC0AC75C44F}" srcOrd="1" destOrd="0" presId="urn:microsoft.com/office/officeart/2005/8/layout/equation2"/>
    <dgm:cxn modelId="{4A305BA1-2BE3-4C0C-9D09-6BDA41C966FA}" type="presParOf" srcId="{463CCADC-1FE6-48A1-ABC6-DCC7C50473EA}" destId="{BDC3FA4B-7C6F-47A4-97FC-4C0729C8A000}" srcOrd="2" destOrd="0" presId="urn:microsoft.com/office/officeart/2005/8/layout/equation2"/>
    <dgm:cxn modelId="{9E1B480C-773F-4869-B90B-76988A6B1134}" type="presParOf" srcId="{463CCADC-1FE6-48A1-ABC6-DCC7C50473EA}" destId="{61479321-470F-48F2-BE3F-AEF185BEFA6A}" srcOrd="3" destOrd="0" presId="urn:microsoft.com/office/officeart/2005/8/layout/equation2"/>
    <dgm:cxn modelId="{3E2CCDD6-9037-47C7-893B-9CD1AF441143}" type="presParOf" srcId="{463CCADC-1FE6-48A1-ABC6-DCC7C50473EA}" destId="{857BA9F7-FFC5-4B58-9800-6C99ECA3D56A}" srcOrd="4" destOrd="0" presId="urn:microsoft.com/office/officeart/2005/8/layout/equation2"/>
    <dgm:cxn modelId="{9C4DEB81-289F-4548-A64B-FF1140B12C88}" type="presParOf" srcId="{9C2EF277-C944-4887-A845-28D5B38AA1EA}" destId="{47A551C5-2F0C-4245-93D9-99248E02685E}" srcOrd="1" destOrd="0" presId="urn:microsoft.com/office/officeart/2005/8/layout/equation2"/>
    <dgm:cxn modelId="{0594E0A6-C832-45E1-AB1A-6E52E5A393EF}" type="presParOf" srcId="{47A551C5-2F0C-4245-93D9-99248E02685E}" destId="{639A8E1D-19C0-493A-B9B8-18E4D1F4FF61}" srcOrd="0" destOrd="0" presId="urn:microsoft.com/office/officeart/2005/8/layout/equation2"/>
    <dgm:cxn modelId="{ADD3EAEA-4B0A-47CE-BBED-B51D1B380493}" type="presParOf" srcId="{9C2EF277-C944-4887-A845-28D5B38AA1EA}" destId="{863C8266-7E3B-4711-884B-85A4F8404EA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0C59A40-B0FA-4887-8D6F-CA34177A0453}"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GB"/>
        </a:p>
      </dgm:t>
    </dgm:pt>
    <dgm:pt modelId="{2C1FE3EC-97A5-4966-AABC-575185196804}">
      <dgm:prSet phldrT="[Text]"/>
      <dgm:spPr>
        <a:solidFill>
          <a:srgbClr val="00B050">
            <a:alpha val="90000"/>
          </a:srgbClr>
        </a:solidFill>
        <a:ln>
          <a:solidFill>
            <a:srgbClr val="00B050"/>
          </a:solidFill>
        </a:ln>
      </dgm:spPr>
      <dgm:t>
        <a:bodyPr/>
        <a:lstStyle/>
        <a:p>
          <a:r>
            <a:rPr lang="en-GB" dirty="0"/>
            <a:t>Lo </a:t>
          </a:r>
          <a:r>
            <a:rPr lang="en-GB" dirty="0" err="1"/>
            <a:t>entiendo</a:t>
          </a:r>
          <a:r>
            <a:rPr lang="en-GB" dirty="0"/>
            <a:t> </a:t>
          </a:r>
          <a:r>
            <a:rPr lang="en-GB" dirty="0" err="1"/>
            <a:t>perfectamente</a:t>
          </a:r>
          <a:endParaRPr lang="en-GB" dirty="0"/>
        </a:p>
      </dgm:t>
    </dgm:pt>
    <dgm:pt modelId="{E0B1C67E-0F28-4C0A-9119-5E8913AC87A1}" type="parTrans" cxnId="{CC8A2D51-DF0E-4CD8-88F4-14EB8A57283F}">
      <dgm:prSet/>
      <dgm:spPr/>
      <dgm:t>
        <a:bodyPr/>
        <a:lstStyle/>
        <a:p>
          <a:endParaRPr lang="en-GB"/>
        </a:p>
      </dgm:t>
    </dgm:pt>
    <dgm:pt modelId="{9B04CC5F-1AD2-411F-95F7-6E8351683FEC}" type="sibTrans" cxnId="{CC8A2D51-DF0E-4CD8-88F4-14EB8A57283F}">
      <dgm:prSet/>
      <dgm:spPr/>
      <dgm:t>
        <a:bodyPr/>
        <a:lstStyle/>
        <a:p>
          <a:endParaRPr lang="en-GB"/>
        </a:p>
      </dgm:t>
    </dgm:pt>
    <dgm:pt modelId="{31CEF2B6-1DA0-4B11-8343-3838202358A8}">
      <dgm:prSet phldrT="[Text]"/>
      <dgm:spPr>
        <a:solidFill>
          <a:srgbClr val="FFC000"/>
        </a:solidFill>
        <a:ln>
          <a:solidFill>
            <a:srgbClr val="FFC000"/>
          </a:solidFill>
        </a:ln>
      </dgm:spPr>
      <dgm:t>
        <a:bodyPr/>
        <a:lstStyle/>
        <a:p>
          <a:r>
            <a:rPr lang="es-ES" dirty="0"/>
            <a:t>En este momento estoy en el medio</a:t>
          </a:r>
          <a:endParaRPr lang="en-GB" dirty="0"/>
        </a:p>
      </dgm:t>
    </dgm:pt>
    <dgm:pt modelId="{CF23313D-498C-4ADF-8A06-B3B87391308C}" type="parTrans" cxnId="{BCE35BBE-7C53-4105-BE20-C447242D69B1}">
      <dgm:prSet/>
      <dgm:spPr/>
      <dgm:t>
        <a:bodyPr/>
        <a:lstStyle/>
        <a:p>
          <a:endParaRPr lang="en-GB"/>
        </a:p>
      </dgm:t>
    </dgm:pt>
    <dgm:pt modelId="{3740700E-17EF-4C40-91B7-E4923A69DEF0}" type="sibTrans" cxnId="{BCE35BBE-7C53-4105-BE20-C447242D69B1}">
      <dgm:prSet/>
      <dgm:spPr/>
      <dgm:t>
        <a:bodyPr/>
        <a:lstStyle/>
        <a:p>
          <a:endParaRPr lang="en-GB"/>
        </a:p>
      </dgm:t>
    </dgm:pt>
    <dgm:pt modelId="{DC94936E-0ADB-4CB1-B263-6819A9446196}">
      <dgm:prSet phldrT="[Text]"/>
      <dgm:spPr>
        <a:solidFill>
          <a:srgbClr val="FF0000"/>
        </a:solidFill>
        <a:ln>
          <a:solidFill>
            <a:srgbClr val="FF0000"/>
          </a:solidFill>
        </a:ln>
      </dgm:spPr>
      <dgm:t>
        <a:bodyPr/>
        <a:lstStyle/>
        <a:p>
          <a:r>
            <a:rPr lang="es-ES" dirty="0"/>
            <a:t>Tengo problemas y necesito ayuda</a:t>
          </a:r>
        </a:p>
        <a:p>
          <a:endParaRPr lang="en-GB" dirty="0"/>
        </a:p>
      </dgm:t>
    </dgm:pt>
    <dgm:pt modelId="{7832194D-5042-44AE-8D2E-30BF17F300BF}" type="parTrans" cxnId="{EA2B2506-235C-4512-9E88-D63463C65DDA}">
      <dgm:prSet/>
      <dgm:spPr/>
      <dgm:t>
        <a:bodyPr/>
        <a:lstStyle/>
        <a:p>
          <a:endParaRPr lang="en-GB"/>
        </a:p>
      </dgm:t>
    </dgm:pt>
    <dgm:pt modelId="{0A80655F-8CF0-40DC-9884-81E5D06ABD74}" type="sibTrans" cxnId="{EA2B2506-235C-4512-9E88-D63463C65DDA}">
      <dgm:prSet/>
      <dgm:spPr/>
      <dgm:t>
        <a:bodyPr/>
        <a:lstStyle/>
        <a:p>
          <a:endParaRPr lang="en-GB"/>
        </a:p>
      </dgm:t>
    </dgm:pt>
    <dgm:pt modelId="{C8930ACA-7448-4736-86CD-C537B70C403D}" type="pres">
      <dgm:prSet presAssocID="{A0C59A40-B0FA-4887-8D6F-CA34177A0453}" presName="Name0" presStyleCnt="0">
        <dgm:presLayoutVars>
          <dgm:chMax val="11"/>
          <dgm:chPref val="11"/>
          <dgm:dir/>
          <dgm:resizeHandles/>
        </dgm:presLayoutVars>
      </dgm:prSet>
      <dgm:spPr/>
    </dgm:pt>
    <dgm:pt modelId="{0C21FD1A-5FB4-4708-9E03-0288D0C13BB8}" type="pres">
      <dgm:prSet presAssocID="{DC94936E-0ADB-4CB1-B263-6819A9446196}" presName="Accent3" presStyleCnt="0"/>
      <dgm:spPr/>
    </dgm:pt>
    <dgm:pt modelId="{4225ACA1-6EDA-4D3E-8919-9D17590FDE7A}" type="pres">
      <dgm:prSet presAssocID="{DC94936E-0ADB-4CB1-B263-6819A9446196}" presName="Accent" presStyleLbl="node1" presStyleIdx="0" presStyleCnt="3"/>
      <dgm:spPr>
        <a:solidFill>
          <a:srgbClr val="FF0000"/>
        </a:solidFill>
        <a:ln>
          <a:solidFill>
            <a:srgbClr val="FF0000"/>
          </a:solidFill>
        </a:ln>
      </dgm:spPr>
    </dgm:pt>
    <dgm:pt modelId="{5307DC0D-278D-4FEE-AB03-46FFA89E8F46}" type="pres">
      <dgm:prSet presAssocID="{DC94936E-0ADB-4CB1-B263-6819A9446196}" presName="ParentBackground3" presStyleCnt="0"/>
      <dgm:spPr/>
    </dgm:pt>
    <dgm:pt modelId="{42D0F16D-B337-48C9-8D4A-BA9377E065D9}" type="pres">
      <dgm:prSet presAssocID="{DC94936E-0ADB-4CB1-B263-6819A9446196}" presName="ParentBackground" presStyleLbl="fgAcc1" presStyleIdx="0" presStyleCnt="3"/>
      <dgm:spPr/>
    </dgm:pt>
    <dgm:pt modelId="{9BB92D40-C2FE-4B64-A259-E00FCD412F2A}" type="pres">
      <dgm:prSet presAssocID="{DC94936E-0ADB-4CB1-B263-6819A9446196}" presName="Parent3" presStyleLbl="revTx" presStyleIdx="0" presStyleCnt="0">
        <dgm:presLayoutVars>
          <dgm:chMax val="1"/>
          <dgm:chPref val="1"/>
          <dgm:bulletEnabled val="1"/>
        </dgm:presLayoutVars>
      </dgm:prSet>
      <dgm:spPr/>
    </dgm:pt>
    <dgm:pt modelId="{C2722A81-6B61-4961-92A0-60561E4EFD37}" type="pres">
      <dgm:prSet presAssocID="{31CEF2B6-1DA0-4B11-8343-3838202358A8}" presName="Accent2" presStyleCnt="0"/>
      <dgm:spPr/>
    </dgm:pt>
    <dgm:pt modelId="{689BFACA-9E0C-42B8-839C-47529B337697}" type="pres">
      <dgm:prSet presAssocID="{31CEF2B6-1DA0-4B11-8343-3838202358A8}" presName="Accent" presStyleLbl="node1" presStyleIdx="1" presStyleCnt="3"/>
      <dgm:spPr>
        <a:solidFill>
          <a:srgbClr val="FFC000"/>
        </a:solidFill>
        <a:ln>
          <a:solidFill>
            <a:srgbClr val="FFC000"/>
          </a:solidFill>
        </a:ln>
      </dgm:spPr>
    </dgm:pt>
    <dgm:pt modelId="{271D6191-9604-4421-9C65-5770CD6DA97E}" type="pres">
      <dgm:prSet presAssocID="{31CEF2B6-1DA0-4B11-8343-3838202358A8}" presName="ParentBackground2" presStyleCnt="0"/>
      <dgm:spPr/>
    </dgm:pt>
    <dgm:pt modelId="{6A53AE41-2316-40C7-87D8-FB84232B66D7}" type="pres">
      <dgm:prSet presAssocID="{31CEF2B6-1DA0-4B11-8343-3838202358A8}" presName="ParentBackground" presStyleLbl="fgAcc1" presStyleIdx="1" presStyleCnt="3"/>
      <dgm:spPr/>
    </dgm:pt>
    <dgm:pt modelId="{B66B2FAE-B242-47B7-8FDF-1B6B80E3E6E4}" type="pres">
      <dgm:prSet presAssocID="{31CEF2B6-1DA0-4B11-8343-3838202358A8}" presName="Parent2" presStyleLbl="revTx" presStyleIdx="0" presStyleCnt="0">
        <dgm:presLayoutVars>
          <dgm:chMax val="1"/>
          <dgm:chPref val="1"/>
          <dgm:bulletEnabled val="1"/>
        </dgm:presLayoutVars>
      </dgm:prSet>
      <dgm:spPr/>
    </dgm:pt>
    <dgm:pt modelId="{47B05BF7-CC1E-4D3A-A9AD-F7A1923C3C0B}" type="pres">
      <dgm:prSet presAssocID="{2C1FE3EC-97A5-4966-AABC-575185196804}" presName="Accent1" presStyleCnt="0"/>
      <dgm:spPr/>
    </dgm:pt>
    <dgm:pt modelId="{AC701201-D01B-4F58-AD4F-CDBE57E7DA6E}" type="pres">
      <dgm:prSet presAssocID="{2C1FE3EC-97A5-4966-AABC-575185196804}" presName="Accent" presStyleLbl="node1" presStyleIdx="2" presStyleCnt="3"/>
      <dgm:spPr>
        <a:solidFill>
          <a:srgbClr val="00B050"/>
        </a:solidFill>
      </dgm:spPr>
    </dgm:pt>
    <dgm:pt modelId="{C5361DDC-98DE-45B8-ADFB-5C13AC1C55F8}" type="pres">
      <dgm:prSet presAssocID="{2C1FE3EC-97A5-4966-AABC-575185196804}" presName="ParentBackground1" presStyleCnt="0"/>
      <dgm:spPr/>
    </dgm:pt>
    <dgm:pt modelId="{2CD6E6D2-EB93-41D6-AFCE-AF4C8E68401A}" type="pres">
      <dgm:prSet presAssocID="{2C1FE3EC-97A5-4966-AABC-575185196804}" presName="ParentBackground" presStyleLbl="fgAcc1" presStyleIdx="2" presStyleCnt="3"/>
      <dgm:spPr/>
    </dgm:pt>
    <dgm:pt modelId="{F496C987-10A0-4239-B7E6-E6F663D8ADC6}" type="pres">
      <dgm:prSet presAssocID="{2C1FE3EC-97A5-4966-AABC-575185196804}" presName="Parent1" presStyleLbl="revTx" presStyleIdx="0" presStyleCnt="0">
        <dgm:presLayoutVars>
          <dgm:chMax val="1"/>
          <dgm:chPref val="1"/>
          <dgm:bulletEnabled val="1"/>
        </dgm:presLayoutVars>
      </dgm:prSet>
      <dgm:spPr/>
    </dgm:pt>
  </dgm:ptLst>
  <dgm:cxnLst>
    <dgm:cxn modelId="{EA2B2506-235C-4512-9E88-D63463C65DDA}" srcId="{A0C59A40-B0FA-4887-8D6F-CA34177A0453}" destId="{DC94936E-0ADB-4CB1-B263-6819A9446196}" srcOrd="2" destOrd="0" parTransId="{7832194D-5042-44AE-8D2E-30BF17F300BF}" sibTransId="{0A80655F-8CF0-40DC-9884-81E5D06ABD74}"/>
    <dgm:cxn modelId="{412E0A28-304B-4B41-960B-EF117F71806A}" type="presOf" srcId="{DC94936E-0ADB-4CB1-B263-6819A9446196}" destId="{42D0F16D-B337-48C9-8D4A-BA9377E065D9}" srcOrd="0" destOrd="0" presId="urn:microsoft.com/office/officeart/2011/layout/CircleProcess"/>
    <dgm:cxn modelId="{CC8A2D51-DF0E-4CD8-88F4-14EB8A57283F}" srcId="{A0C59A40-B0FA-4887-8D6F-CA34177A0453}" destId="{2C1FE3EC-97A5-4966-AABC-575185196804}" srcOrd="0" destOrd="0" parTransId="{E0B1C67E-0F28-4C0A-9119-5E8913AC87A1}" sibTransId="{9B04CC5F-1AD2-411F-95F7-6E8351683FEC}"/>
    <dgm:cxn modelId="{3431EC77-EE7F-4C4E-8C84-05371FC7C5DF}" type="presOf" srcId="{A0C59A40-B0FA-4887-8D6F-CA34177A0453}" destId="{C8930ACA-7448-4736-86CD-C537B70C403D}" srcOrd="0" destOrd="0" presId="urn:microsoft.com/office/officeart/2011/layout/CircleProcess"/>
    <dgm:cxn modelId="{ED8E6D92-C98A-4C9F-B769-887CA8786E37}" type="presOf" srcId="{31CEF2B6-1DA0-4B11-8343-3838202358A8}" destId="{B66B2FAE-B242-47B7-8FDF-1B6B80E3E6E4}" srcOrd="1" destOrd="0" presId="urn:microsoft.com/office/officeart/2011/layout/CircleProcess"/>
    <dgm:cxn modelId="{BCE35BBE-7C53-4105-BE20-C447242D69B1}" srcId="{A0C59A40-B0FA-4887-8D6F-CA34177A0453}" destId="{31CEF2B6-1DA0-4B11-8343-3838202358A8}" srcOrd="1" destOrd="0" parTransId="{CF23313D-498C-4ADF-8A06-B3B87391308C}" sibTransId="{3740700E-17EF-4C40-91B7-E4923A69DEF0}"/>
    <dgm:cxn modelId="{DE787CD4-CE38-4B0A-9C86-EE22BF3C5352}" type="presOf" srcId="{DC94936E-0ADB-4CB1-B263-6819A9446196}" destId="{9BB92D40-C2FE-4B64-A259-E00FCD412F2A}" srcOrd="1" destOrd="0" presId="urn:microsoft.com/office/officeart/2011/layout/CircleProcess"/>
    <dgm:cxn modelId="{EAA9A1F0-D376-4BFA-8E40-BC880B3705D7}" type="presOf" srcId="{31CEF2B6-1DA0-4B11-8343-3838202358A8}" destId="{6A53AE41-2316-40C7-87D8-FB84232B66D7}" srcOrd="0" destOrd="0" presId="urn:microsoft.com/office/officeart/2011/layout/CircleProcess"/>
    <dgm:cxn modelId="{C9B5E6FA-A68D-4995-8407-128487F3F856}" type="presOf" srcId="{2C1FE3EC-97A5-4966-AABC-575185196804}" destId="{2CD6E6D2-EB93-41D6-AFCE-AF4C8E68401A}" srcOrd="0" destOrd="0" presId="urn:microsoft.com/office/officeart/2011/layout/CircleProcess"/>
    <dgm:cxn modelId="{72E68CFC-DFF9-465D-BE96-B6D60A4C060E}" type="presOf" srcId="{2C1FE3EC-97A5-4966-AABC-575185196804}" destId="{F496C987-10A0-4239-B7E6-E6F663D8ADC6}" srcOrd="1" destOrd="0" presId="urn:microsoft.com/office/officeart/2011/layout/CircleProcess"/>
    <dgm:cxn modelId="{D95E9D55-7D6C-4653-B264-C79C20FA7350}" type="presParOf" srcId="{C8930ACA-7448-4736-86CD-C537B70C403D}" destId="{0C21FD1A-5FB4-4708-9E03-0288D0C13BB8}" srcOrd="0" destOrd="0" presId="urn:microsoft.com/office/officeart/2011/layout/CircleProcess"/>
    <dgm:cxn modelId="{8BDF664F-365B-45A5-8BB9-98B70A44C637}" type="presParOf" srcId="{0C21FD1A-5FB4-4708-9E03-0288D0C13BB8}" destId="{4225ACA1-6EDA-4D3E-8919-9D17590FDE7A}" srcOrd="0" destOrd="0" presId="urn:microsoft.com/office/officeart/2011/layout/CircleProcess"/>
    <dgm:cxn modelId="{030FEE65-8F7E-4A25-99FB-7FDE67454F7C}" type="presParOf" srcId="{C8930ACA-7448-4736-86CD-C537B70C403D}" destId="{5307DC0D-278D-4FEE-AB03-46FFA89E8F46}" srcOrd="1" destOrd="0" presId="urn:microsoft.com/office/officeart/2011/layout/CircleProcess"/>
    <dgm:cxn modelId="{9F946EF8-DBF6-4252-B20C-C529F23517C6}" type="presParOf" srcId="{5307DC0D-278D-4FEE-AB03-46FFA89E8F46}" destId="{42D0F16D-B337-48C9-8D4A-BA9377E065D9}" srcOrd="0" destOrd="0" presId="urn:microsoft.com/office/officeart/2011/layout/CircleProcess"/>
    <dgm:cxn modelId="{EC0752D1-2CC9-46C8-AE00-E449A4F22CFB}" type="presParOf" srcId="{C8930ACA-7448-4736-86CD-C537B70C403D}" destId="{9BB92D40-C2FE-4B64-A259-E00FCD412F2A}" srcOrd="2" destOrd="0" presId="urn:microsoft.com/office/officeart/2011/layout/CircleProcess"/>
    <dgm:cxn modelId="{9A3E023C-EA7D-47E4-8BDE-3D2BA3656DAC}" type="presParOf" srcId="{C8930ACA-7448-4736-86CD-C537B70C403D}" destId="{C2722A81-6B61-4961-92A0-60561E4EFD37}" srcOrd="3" destOrd="0" presId="urn:microsoft.com/office/officeart/2011/layout/CircleProcess"/>
    <dgm:cxn modelId="{7124293C-058F-4579-9BB5-F46969EF0FD0}" type="presParOf" srcId="{C2722A81-6B61-4961-92A0-60561E4EFD37}" destId="{689BFACA-9E0C-42B8-839C-47529B337697}" srcOrd="0" destOrd="0" presId="urn:microsoft.com/office/officeart/2011/layout/CircleProcess"/>
    <dgm:cxn modelId="{33AA7EDB-AE50-4B6E-B2CE-BFDF3F0D36E4}" type="presParOf" srcId="{C8930ACA-7448-4736-86CD-C537B70C403D}" destId="{271D6191-9604-4421-9C65-5770CD6DA97E}" srcOrd="4" destOrd="0" presId="urn:microsoft.com/office/officeart/2011/layout/CircleProcess"/>
    <dgm:cxn modelId="{07144FB1-EA60-4553-8992-00592C2DB3FB}" type="presParOf" srcId="{271D6191-9604-4421-9C65-5770CD6DA97E}" destId="{6A53AE41-2316-40C7-87D8-FB84232B66D7}" srcOrd="0" destOrd="0" presId="urn:microsoft.com/office/officeart/2011/layout/CircleProcess"/>
    <dgm:cxn modelId="{7A022E5B-6BAD-472F-92B6-914F993902D7}" type="presParOf" srcId="{C8930ACA-7448-4736-86CD-C537B70C403D}" destId="{B66B2FAE-B242-47B7-8FDF-1B6B80E3E6E4}" srcOrd="5" destOrd="0" presId="urn:microsoft.com/office/officeart/2011/layout/CircleProcess"/>
    <dgm:cxn modelId="{32CBA1FE-5119-4A6F-8137-D2771E742DF8}" type="presParOf" srcId="{C8930ACA-7448-4736-86CD-C537B70C403D}" destId="{47B05BF7-CC1E-4D3A-A9AD-F7A1923C3C0B}" srcOrd="6" destOrd="0" presId="urn:microsoft.com/office/officeart/2011/layout/CircleProcess"/>
    <dgm:cxn modelId="{58222735-0A79-4512-A019-56C16B97DD29}" type="presParOf" srcId="{47B05BF7-CC1E-4D3A-A9AD-F7A1923C3C0B}" destId="{AC701201-D01B-4F58-AD4F-CDBE57E7DA6E}" srcOrd="0" destOrd="0" presId="urn:microsoft.com/office/officeart/2011/layout/CircleProcess"/>
    <dgm:cxn modelId="{6A9C8A4C-8B42-4228-8B1E-7CFC03B42B5E}" type="presParOf" srcId="{C8930ACA-7448-4736-86CD-C537B70C403D}" destId="{C5361DDC-98DE-45B8-ADFB-5C13AC1C55F8}" srcOrd="7" destOrd="0" presId="urn:microsoft.com/office/officeart/2011/layout/CircleProcess"/>
    <dgm:cxn modelId="{110787C6-3CC1-412D-A5B7-9EF8E6BB85B2}" type="presParOf" srcId="{C5361DDC-98DE-45B8-ADFB-5C13AC1C55F8}" destId="{2CD6E6D2-EB93-41D6-AFCE-AF4C8E68401A}" srcOrd="0" destOrd="0" presId="urn:microsoft.com/office/officeart/2011/layout/CircleProcess"/>
    <dgm:cxn modelId="{0DCA5DEC-84A7-4BE9-9D04-83936755E832}" type="presParOf" srcId="{C8930ACA-7448-4736-86CD-C537B70C403D}" destId="{F496C987-10A0-4239-B7E6-E6F663D8ADC6}"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1" csCatId="colorful" phldr="1"/>
      <dgm:spPr/>
    </dgm:pt>
    <dgm:pt modelId="{FA552CF5-0917-43DA-A0F5-A5D3D1831A8C}">
      <dgm:prSet phldrT="[Text]"/>
      <dgm:spPr/>
      <dgm:t>
        <a:bodyPr/>
        <a:lstStyle/>
        <a:p>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err="1"/>
            <a:t>compañeros</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Marcado</a:t>
          </a:r>
          <a:r>
            <a:rPr lang="en-GB" dirty="0"/>
            <a:t> </a:t>
          </a:r>
          <a:r>
            <a:rPr lang="en-GB" dirty="0" err="1"/>
            <a:t>por</a:t>
          </a:r>
          <a:r>
            <a:rPr lang="en-GB" dirty="0"/>
            <a:t> </a:t>
          </a:r>
          <a:r>
            <a:rPr lang="en-GB" dirty="0" err="1"/>
            <a:t>los</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C9A46517-0678-42F0-AD9C-DF4AF47ABF80}" srcId="{1A97D3D1-A67C-46BF-BEEC-EA5C6894A47A}" destId="{CBECE990-6B6F-48EE-84AF-2F80FFE1AF12}" srcOrd="1" destOrd="0" parTransId="{0EA12297-EBCD-4442-839E-21C9A3D6D9F1}" sibTransId="{4242B932-C33A-4360-AA1E-15FCE9615CBB}"/>
    <dgm:cxn modelId="{08275D2B-346F-4216-96A3-B5A34C83EF72}" type="presOf" srcId="{FA552CF5-0917-43DA-A0F5-A5D3D1831A8C}" destId="{0783B730-B43E-4CDE-BA26-0E01A7F6397D}" srcOrd="0" destOrd="0" presId="urn:microsoft.com/office/officeart/2005/8/layout/gear1"/>
    <dgm:cxn modelId="{7129A42B-16D6-4558-98C9-9D82BF87DE1A}" type="presOf" srcId="{FD4B29BA-C6A1-47FC-92C6-1D0602E903AB}" destId="{D2BD489B-2C57-4F31-AE79-377E79471CD4}" srcOrd="0" destOrd="0" presId="urn:microsoft.com/office/officeart/2005/8/layout/gear1"/>
    <dgm:cxn modelId="{5077456A-62A5-4E2D-BEEA-A520AE5CED01}" type="presOf" srcId="{CBECE990-6B6F-48EE-84AF-2F80FFE1AF12}" destId="{7050FD3A-7FA7-45BF-9185-0E5115F426F7}" srcOrd="2" destOrd="0" presId="urn:microsoft.com/office/officeart/2005/8/layout/gear1"/>
    <dgm:cxn modelId="{0F084E6A-4E66-4BF4-8015-A1D2AEE20EFD}" type="presOf" srcId="{B37AAE0A-7819-4334-8EC6-DD3C7C4F273E}" destId="{63D50B3E-509F-4494-A2FF-2B8FB1F784B7}" srcOrd="1" destOrd="0" presId="urn:microsoft.com/office/officeart/2005/8/layout/gear1"/>
    <dgm:cxn modelId="{9043616D-78A7-4360-B37A-9ABA8B9885BC}" type="presOf" srcId="{CBECE990-6B6F-48EE-84AF-2F80FFE1AF12}" destId="{8B0F1354-D3A9-4785-B782-C9C47B4F0688}" srcOrd="1" destOrd="0" presId="urn:microsoft.com/office/officeart/2005/8/layout/gear1"/>
    <dgm:cxn modelId="{03FF2059-3304-4A54-B88B-7004D7FF92ED}" type="presOf" srcId="{3E3356D9-A649-40AF-91C2-9E30F7021120}" destId="{3BF18E74-A79F-44E4-82FE-3F78F76D05D2}"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2A7B9E87-A9F6-46DA-A802-1793FD903851}" type="presOf" srcId="{CBECE990-6B6F-48EE-84AF-2F80FFE1AF12}" destId="{C430B11C-C7C8-41F2-AFA1-FA104859957C}" srcOrd="0" destOrd="0" presId="urn:microsoft.com/office/officeart/2005/8/layout/gear1"/>
    <dgm:cxn modelId="{95D2DE87-7AB9-48BF-891E-85F20E536EDA}" type="presOf" srcId="{1A97D3D1-A67C-46BF-BEEC-EA5C6894A47A}" destId="{9CE723A7-BC46-4CE9-A6C5-C2C6856781F4}" srcOrd="0" destOrd="0" presId="urn:microsoft.com/office/officeart/2005/8/layout/gear1"/>
    <dgm:cxn modelId="{1518528B-0022-4003-8C6C-27DC48372A3D}" type="presOf" srcId="{B37AAE0A-7819-4334-8EC6-DD3C7C4F273E}" destId="{04C0A35A-DC64-41FC-A118-B972EA386C68}" srcOrd="2" destOrd="0" presId="urn:microsoft.com/office/officeart/2005/8/layout/gear1"/>
    <dgm:cxn modelId="{08A60291-4F23-4033-A07F-9C0304B31182}" type="presOf" srcId="{4242B932-C33A-4360-AA1E-15FCE9615CBB}" destId="{A9210B2F-64CA-49E1-A1A2-E0B4DB218CC0}" srcOrd="0" destOrd="0" presId="urn:microsoft.com/office/officeart/2005/8/layout/gear1"/>
    <dgm:cxn modelId="{5692C494-807A-4C3D-BF03-AABC698629FF}" type="presOf" srcId="{FA552CF5-0917-43DA-A0F5-A5D3D1831A8C}" destId="{F876A299-53AF-4C85-B60A-297CE26DD8A3}" srcOrd="1" destOrd="0" presId="urn:microsoft.com/office/officeart/2005/8/layout/gear1"/>
    <dgm:cxn modelId="{1B8F1FCD-E5E7-4934-BEFF-77BCAD64B56E}" type="presOf" srcId="{B37AAE0A-7819-4334-8EC6-DD3C7C4F273E}" destId="{B128CF09-C302-4844-AAAC-716736783D80}" srcOrd="3" destOrd="0" presId="urn:microsoft.com/office/officeart/2005/8/layout/gear1"/>
    <dgm:cxn modelId="{C24C39D2-DF0C-4F8B-AA3D-9F596194DAE7}" type="presOf" srcId="{B37AAE0A-7819-4334-8EC6-DD3C7C4F273E}" destId="{EE6A5647-C501-43D6-83F9-0EE7B3C44FB6}"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9C4259E8-B9E4-45C0-B7FB-06337E6FB557}" type="presOf" srcId="{FA552CF5-0917-43DA-A0F5-A5D3D1831A8C}" destId="{382C0EF7-662B-4A4B-93CB-4DB3F0772E9D}" srcOrd="2" destOrd="0" presId="urn:microsoft.com/office/officeart/2005/8/layout/gear1"/>
    <dgm:cxn modelId="{96C3F975-1CEF-4B2E-B33E-2499057DF9D3}" type="presParOf" srcId="{9CE723A7-BC46-4CE9-A6C5-C2C6856781F4}" destId="{0783B730-B43E-4CDE-BA26-0E01A7F6397D}" srcOrd="0" destOrd="0" presId="urn:microsoft.com/office/officeart/2005/8/layout/gear1"/>
    <dgm:cxn modelId="{8D5DB46F-C7E5-44C0-AE70-C496ABFCFA81}" type="presParOf" srcId="{9CE723A7-BC46-4CE9-A6C5-C2C6856781F4}" destId="{F876A299-53AF-4C85-B60A-297CE26DD8A3}" srcOrd="1" destOrd="0" presId="urn:microsoft.com/office/officeart/2005/8/layout/gear1"/>
    <dgm:cxn modelId="{6D0CD510-2DFF-4EB8-8825-243F321B4E8F}" type="presParOf" srcId="{9CE723A7-BC46-4CE9-A6C5-C2C6856781F4}" destId="{382C0EF7-662B-4A4B-93CB-4DB3F0772E9D}" srcOrd="2" destOrd="0" presId="urn:microsoft.com/office/officeart/2005/8/layout/gear1"/>
    <dgm:cxn modelId="{C2EEAC9F-7E13-4501-8F2D-5D494684E8AB}" type="presParOf" srcId="{9CE723A7-BC46-4CE9-A6C5-C2C6856781F4}" destId="{C430B11C-C7C8-41F2-AFA1-FA104859957C}" srcOrd="3" destOrd="0" presId="urn:microsoft.com/office/officeart/2005/8/layout/gear1"/>
    <dgm:cxn modelId="{BECB1C6B-667E-4AE6-8B59-A86B91D074C0}" type="presParOf" srcId="{9CE723A7-BC46-4CE9-A6C5-C2C6856781F4}" destId="{8B0F1354-D3A9-4785-B782-C9C47B4F0688}" srcOrd="4" destOrd="0" presId="urn:microsoft.com/office/officeart/2005/8/layout/gear1"/>
    <dgm:cxn modelId="{FC2A9ED6-F5F5-4E36-BCA9-F1AA79F8A37B}" type="presParOf" srcId="{9CE723A7-BC46-4CE9-A6C5-C2C6856781F4}" destId="{7050FD3A-7FA7-45BF-9185-0E5115F426F7}" srcOrd="5" destOrd="0" presId="urn:microsoft.com/office/officeart/2005/8/layout/gear1"/>
    <dgm:cxn modelId="{524EAE8C-602C-4120-8CF2-B25FD012B367}" type="presParOf" srcId="{9CE723A7-BC46-4CE9-A6C5-C2C6856781F4}" destId="{EE6A5647-C501-43D6-83F9-0EE7B3C44FB6}" srcOrd="6" destOrd="0" presId="urn:microsoft.com/office/officeart/2005/8/layout/gear1"/>
    <dgm:cxn modelId="{9DBD6CB2-C686-4D8B-8DFB-DF7D2670E38F}" type="presParOf" srcId="{9CE723A7-BC46-4CE9-A6C5-C2C6856781F4}" destId="{63D50B3E-509F-4494-A2FF-2B8FB1F784B7}" srcOrd="7" destOrd="0" presId="urn:microsoft.com/office/officeart/2005/8/layout/gear1"/>
    <dgm:cxn modelId="{88D6D448-251C-40A8-AE2D-50D3CA43C449}" type="presParOf" srcId="{9CE723A7-BC46-4CE9-A6C5-C2C6856781F4}" destId="{04C0A35A-DC64-41FC-A118-B972EA386C68}" srcOrd="8" destOrd="0" presId="urn:microsoft.com/office/officeart/2005/8/layout/gear1"/>
    <dgm:cxn modelId="{76765DF0-ADEC-4B14-8FD7-BF9D365220AD}" type="presParOf" srcId="{9CE723A7-BC46-4CE9-A6C5-C2C6856781F4}" destId="{B128CF09-C302-4844-AAAC-716736783D80}" srcOrd="9" destOrd="0" presId="urn:microsoft.com/office/officeart/2005/8/layout/gear1"/>
    <dgm:cxn modelId="{F780D824-0FB7-4020-B947-07A0B3859727}" type="presParOf" srcId="{9CE723A7-BC46-4CE9-A6C5-C2C6856781F4}" destId="{D2BD489B-2C57-4F31-AE79-377E79471CD4}" srcOrd="10" destOrd="0" presId="urn:microsoft.com/office/officeart/2005/8/layout/gear1"/>
    <dgm:cxn modelId="{CA4097DB-8419-4D62-AD4C-2CC8825D8205}" type="presParOf" srcId="{9CE723A7-BC46-4CE9-A6C5-C2C6856781F4}" destId="{A9210B2F-64CA-49E1-A1A2-E0B4DB218CC0}" srcOrd="11" destOrd="0" presId="urn:microsoft.com/office/officeart/2005/8/layout/gear1"/>
    <dgm:cxn modelId="{9BF8731F-86B6-45BA-A514-C396F53F12FB}"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085C5FB-5518-43C2-8377-5D1321CC156A}" type="doc">
      <dgm:prSet loTypeId="urn:microsoft.com/office/officeart/2005/8/layout/radial4" loCatId="relationship" qsTypeId="urn:microsoft.com/office/officeart/2005/8/quickstyle/3d3" qsCatId="3D" csTypeId="urn:microsoft.com/office/officeart/2005/8/colors/colorful2" csCatId="colorful" phldr="1"/>
      <dgm:spPr/>
      <dgm:t>
        <a:bodyPr/>
        <a:lstStyle/>
        <a:p>
          <a:endParaRPr lang="en-GB"/>
        </a:p>
      </dgm:t>
    </dgm:pt>
    <dgm:pt modelId="{2CCF12F8-7475-43E8-923D-0256DC352754}">
      <dgm:prSet phldrT="[Text]"/>
      <dgm:spPr/>
      <dgm:t>
        <a:bodyPr/>
        <a:lstStyle/>
        <a:p>
          <a:endParaRPr lang="en-GB" dirty="0"/>
        </a:p>
      </dgm:t>
    </dgm:pt>
    <dgm:pt modelId="{D367CDBA-486E-400B-BF40-01F17FAE96C8}" type="parTrans" cxnId="{7C9DC3F5-00A2-4C96-8BC5-B6E5403584E4}">
      <dgm:prSet/>
      <dgm:spPr/>
      <dgm:t>
        <a:bodyPr/>
        <a:lstStyle/>
        <a:p>
          <a:endParaRPr lang="en-GB"/>
        </a:p>
      </dgm:t>
    </dgm:pt>
    <dgm:pt modelId="{1202A619-E877-4385-86EA-DBE82B44084D}" type="sibTrans" cxnId="{7C9DC3F5-00A2-4C96-8BC5-B6E5403584E4}">
      <dgm:prSet/>
      <dgm:spPr/>
      <dgm:t>
        <a:bodyPr/>
        <a:lstStyle/>
        <a:p>
          <a:endParaRPr lang="en-GB"/>
        </a:p>
      </dgm:t>
    </dgm:pt>
    <dgm:pt modelId="{D4860B60-FB42-4705-AAC3-EA3A4A8DFC82}">
      <dgm:prSet phldrT="[Text]"/>
      <dgm:spPr/>
      <dgm:t>
        <a:bodyPr/>
        <a:lstStyle/>
        <a:p>
          <a:r>
            <a:rPr lang="en-GB" dirty="0"/>
            <a:t>Estrella</a:t>
          </a:r>
        </a:p>
      </dgm:t>
    </dgm:pt>
    <dgm:pt modelId="{63EA92D5-725E-4F17-842C-E258C937D61D}" type="parTrans" cxnId="{5017CD24-D736-47AD-9E16-593F6FDFE45B}">
      <dgm:prSet/>
      <dgm:spPr/>
      <dgm:t>
        <a:bodyPr/>
        <a:lstStyle/>
        <a:p>
          <a:endParaRPr lang="en-GB"/>
        </a:p>
      </dgm:t>
    </dgm:pt>
    <dgm:pt modelId="{EB4AA67E-BDAC-484B-8728-8340C3F5BBAE}" type="sibTrans" cxnId="{5017CD24-D736-47AD-9E16-593F6FDFE45B}">
      <dgm:prSet/>
      <dgm:spPr/>
      <dgm:t>
        <a:bodyPr/>
        <a:lstStyle/>
        <a:p>
          <a:endParaRPr lang="en-GB"/>
        </a:p>
      </dgm:t>
    </dgm:pt>
    <dgm:pt modelId="{8F51E23A-E8C9-4524-8BD4-EE2AD4202703}">
      <dgm:prSet phldrT="[Text]"/>
      <dgm:spPr/>
      <dgm:t>
        <a:bodyPr/>
        <a:lstStyle/>
        <a:p>
          <a:r>
            <a:rPr lang="en-GB" dirty="0"/>
            <a:t>Estrella</a:t>
          </a:r>
        </a:p>
      </dgm:t>
    </dgm:pt>
    <dgm:pt modelId="{87ED89DA-B8A5-4A0E-A0D7-F62871679067}" type="parTrans" cxnId="{FDA4D00F-1B0A-448E-8906-4FE77294FFEF}">
      <dgm:prSet/>
      <dgm:spPr/>
      <dgm:t>
        <a:bodyPr/>
        <a:lstStyle/>
        <a:p>
          <a:endParaRPr lang="en-GB"/>
        </a:p>
      </dgm:t>
    </dgm:pt>
    <dgm:pt modelId="{4BC525A7-A71A-4C47-80A9-D0FE7908B66D}" type="sibTrans" cxnId="{FDA4D00F-1B0A-448E-8906-4FE77294FFEF}">
      <dgm:prSet/>
      <dgm:spPr/>
      <dgm:t>
        <a:bodyPr/>
        <a:lstStyle/>
        <a:p>
          <a:endParaRPr lang="en-GB"/>
        </a:p>
      </dgm:t>
    </dgm:pt>
    <dgm:pt modelId="{11AE8E7A-B877-466A-9EC1-01EC4D36103E}">
      <dgm:prSet phldrT="[Text]"/>
      <dgm:spPr/>
      <dgm:t>
        <a:bodyPr/>
        <a:lstStyle/>
        <a:p>
          <a:r>
            <a:rPr lang="en-GB" dirty="0" err="1"/>
            <a:t>Deseo</a:t>
          </a:r>
          <a:endParaRPr lang="en-GB" dirty="0"/>
        </a:p>
      </dgm:t>
    </dgm:pt>
    <dgm:pt modelId="{D55735BC-CAA5-4A6C-94FD-04B2458BD31F}" type="parTrans" cxnId="{AC674502-C54F-4BB8-8A64-D3EE2586AEA9}">
      <dgm:prSet/>
      <dgm:spPr/>
      <dgm:t>
        <a:bodyPr/>
        <a:lstStyle/>
        <a:p>
          <a:endParaRPr lang="en-GB"/>
        </a:p>
      </dgm:t>
    </dgm:pt>
    <dgm:pt modelId="{75E040C0-613C-43B7-8755-E96D186E58A7}" type="sibTrans" cxnId="{AC674502-C54F-4BB8-8A64-D3EE2586AEA9}">
      <dgm:prSet/>
      <dgm:spPr/>
      <dgm:t>
        <a:bodyPr/>
        <a:lstStyle/>
        <a:p>
          <a:endParaRPr lang="en-GB"/>
        </a:p>
      </dgm:t>
    </dgm:pt>
    <dgm:pt modelId="{3187D967-5DEE-4518-9035-F4857FE136B6}" type="pres">
      <dgm:prSet presAssocID="{2085C5FB-5518-43C2-8377-5D1321CC156A}" presName="cycle" presStyleCnt="0">
        <dgm:presLayoutVars>
          <dgm:chMax val="1"/>
          <dgm:dir/>
          <dgm:animLvl val="ctr"/>
          <dgm:resizeHandles val="exact"/>
        </dgm:presLayoutVars>
      </dgm:prSet>
      <dgm:spPr/>
    </dgm:pt>
    <dgm:pt modelId="{7C0C802D-3D8C-40C7-ADF9-123F9A759D11}" type="pres">
      <dgm:prSet presAssocID="{2CCF12F8-7475-43E8-923D-0256DC352754}" presName="centerShape" presStyleLbl="node0" presStyleIdx="0" presStyleCnt="1"/>
      <dgm:spPr/>
    </dgm:pt>
    <dgm:pt modelId="{666DD4D5-71D9-4285-87CB-D753A8265F4F}" type="pres">
      <dgm:prSet presAssocID="{63EA92D5-725E-4F17-842C-E258C937D61D}" presName="parTrans" presStyleLbl="bgSibTrans2D1" presStyleIdx="0" presStyleCnt="3"/>
      <dgm:spPr/>
    </dgm:pt>
    <dgm:pt modelId="{2D7D0FFA-A53A-4D40-B747-70B975A0C2A8}" type="pres">
      <dgm:prSet presAssocID="{D4860B60-FB42-4705-AAC3-EA3A4A8DFC82}" presName="node" presStyleLbl="node1" presStyleIdx="0" presStyleCnt="3">
        <dgm:presLayoutVars>
          <dgm:bulletEnabled val="1"/>
        </dgm:presLayoutVars>
      </dgm:prSet>
      <dgm:spPr/>
    </dgm:pt>
    <dgm:pt modelId="{716ACB69-8029-42A0-8972-D103B4F396EE}" type="pres">
      <dgm:prSet presAssocID="{87ED89DA-B8A5-4A0E-A0D7-F62871679067}" presName="parTrans" presStyleLbl="bgSibTrans2D1" presStyleIdx="1" presStyleCnt="3"/>
      <dgm:spPr/>
    </dgm:pt>
    <dgm:pt modelId="{6520202C-5CD3-490F-BDCB-8FEC06E44687}" type="pres">
      <dgm:prSet presAssocID="{8F51E23A-E8C9-4524-8BD4-EE2AD4202703}" presName="node" presStyleLbl="node1" presStyleIdx="1" presStyleCnt="3">
        <dgm:presLayoutVars>
          <dgm:bulletEnabled val="1"/>
        </dgm:presLayoutVars>
      </dgm:prSet>
      <dgm:spPr/>
    </dgm:pt>
    <dgm:pt modelId="{76529E5A-8EA2-4497-90C2-21C3B57C171C}" type="pres">
      <dgm:prSet presAssocID="{D55735BC-CAA5-4A6C-94FD-04B2458BD31F}" presName="parTrans" presStyleLbl="bgSibTrans2D1" presStyleIdx="2" presStyleCnt="3"/>
      <dgm:spPr/>
    </dgm:pt>
    <dgm:pt modelId="{05089D73-D1DA-4925-8BDD-96B02B5EC087}" type="pres">
      <dgm:prSet presAssocID="{11AE8E7A-B877-466A-9EC1-01EC4D36103E}" presName="node" presStyleLbl="node1" presStyleIdx="2" presStyleCnt="3">
        <dgm:presLayoutVars>
          <dgm:bulletEnabled val="1"/>
        </dgm:presLayoutVars>
      </dgm:prSet>
      <dgm:spPr/>
    </dgm:pt>
  </dgm:ptLst>
  <dgm:cxnLst>
    <dgm:cxn modelId="{AC674502-C54F-4BB8-8A64-D3EE2586AEA9}" srcId="{2CCF12F8-7475-43E8-923D-0256DC352754}" destId="{11AE8E7A-B877-466A-9EC1-01EC4D36103E}" srcOrd="2" destOrd="0" parTransId="{D55735BC-CAA5-4A6C-94FD-04B2458BD31F}" sibTransId="{75E040C0-613C-43B7-8755-E96D186E58A7}"/>
    <dgm:cxn modelId="{FDA4D00F-1B0A-448E-8906-4FE77294FFEF}" srcId="{2CCF12F8-7475-43E8-923D-0256DC352754}" destId="{8F51E23A-E8C9-4524-8BD4-EE2AD4202703}" srcOrd="1" destOrd="0" parTransId="{87ED89DA-B8A5-4A0E-A0D7-F62871679067}" sibTransId="{4BC525A7-A71A-4C47-80A9-D0FE7908B66D}"/>
    <dgm:cxn modelId="{5FCB151E-4886-44F6-B0BA-38A4BB085E48}" type="presOf" srcId="{87ED89DA-B8A5-4A0E-A0D7-F62871679067}" destId="{716ACB69-8029-42A0-8972-D103B4F396EE}" srcOrd="0" destOrd="0" presId="urn:microsoft.com/office/officeart/2005/8/layout/radial4"/>
    <dgm:cxn modelId="{5017CD24-D736-47AD-9E16-593F6FDFE45B}" srcId="{2CCF12F8-7475-43E8-923D-0256DC352754}" destId="{D4860B60-FB42-4705-AAC3-EA3A4A8DFC82}" srcOrd="0" destOrd="0" parTransId="{63EA92D5-725E-4F17-842C-E258C937D61D}" sibTransId="{EB4AA67E-BDAC-484B-8728-8340C3F5BBAE}"/>
    <dgm:cxn modelId="{CE15F328-B297-4DA3-AC59-5ADF8430125C}" type="presOf" srcId="{2085C5FB-5518-43C2-8377-5D1321CC156A}" destId="{3187D967-5DEE-4518-9035-F4857FE136B6}" srcOrd="0" destOrd="0" presId="urn:microsoft.com/office/officeart/2005/8/layout/radial4"/>
    <dgm:cxn modelId="{FD98645C-BA65-4EE4-80DF-242C7240EFB9}" type="presOf" srcId="{2CCF12F8-7475-43E8-923D-0256DC352754}" destId="{7C0C802D-3D8C-40C7-ADF9-123F9A759D11}" srcOrd="0" destOrd="0" presId="urn:microsoft.com/office/officeart/2005/8/layout/radial4"/>
    <dgm:cxn modelId="{98C5AD4E-B919-4EDB-8E6A-9DC13FA7963F}" type="presOf" srcId="{8F51E23A-E8C9-4524-8BD4-EE2AD4202703}" destId="{6520202C-5CD3-490F-BDCB-8FEC06E44687}" srcOrd="0" destOrd="0" presId="urn:microsoft.com/office/officeart/2005/8/layout/radial4"/>
    <dgm:cxn modelId="{27BB4090-D49E-4489-BA34-D211F4B8A0A6}" type="presOf" srcId="{63EA92D5-725E-4F17-842C-E258C937D61D}" destId="{666DD4D5-71D9-4285-87CB-D753A8265F4F}" srcOrd="0" destOrd="0" presId="urn:microsoft.com/office/officeart/2005/8/layout/radial4"/>
    <dgm:cxn modelId="{BDDAA19B-2F30-4581-A7AD-DD8E84486DCC}" type="presOf" srcId="{11AE8E7A-B877-466A-9EC1-01EC4D36103E}" destId="{05089D73-D1DA-4925-8BDD-96B02B5EC087}" srcOrd="0" destOrd="0" presId="urn:microsoft.com/office/officeart/2005/8/layout/radial4"/>
    <dgm:cxn modelId="{E0DC18A0-35D4-453D-B122-EDA3247DC496}" type="presOf" srcId="{D55735BC-CAA5-4A6C-94FD-04B2458BD31F}" destId="{76529E5A-8EA2-4497-90C2-21C3B57C171C}" srcOrd="0" destOrd="0" presId="urn:microsoft.com/office/officeart/2005/8/layout/radial4"/>
    <dgm:cxn modelId="{F01465F4-B072-4EC9-BA65-4785E2B64F73}" type="presOf" srcId="{D4860B60-FB42-4705-AAC3-EA3A4A8DFC82}" destId="{2D7D0FFA-A53A-4D40-B747-70B975A0C2A8}" srcOrd="0" destOrd="0" presId="urn:microsoft.com/office/officeart/2005/8/layout/radial4"/>
    <dgm:cxn modelId="{7C9DC3F5-00A2-4C96-8BC5-B6E5403584E4}" srcId="{2085C5FB-5518-43C2-8377-5D1321CC156A}" destId="{2CCF12F8-7475-43E8-923D-0256DC352754}" srcOrd="0" destOrd="0" parTransId="{D367CDBA-486E-400B-BF40-01F17FAE96C8}" sibTransId="{1202A619-E877-4385-86EA-DBE82B44084D}"/>
    <dgm:cxn modelId="{CF1A8DE8-A972-4AAC-AEA6-51869F5ACAA3}" type="presParOf" srcId="{3187D967-5DEE-4518-9035-F4857FE136B6}" destId="{7C0C802D-3D8C-40C7-ADF9-123F9A759D11}" srcOrd="0" destOrd="0" presId="urn:microsoft.com/office/officeart/2005/8/layout/radial4"/>
    <dgm:cxn modelId="{AAEB6F4A-FA0D-47F4-B7FE-3CAFC07FB79B}" type="presParOf" srcId="{3187D967-5DEE-4518-9035-F4857FE136B6}" destId="{666DD4D5-71D9-4285-87CB-D753A8265F4F}" srcOrd="1" destOrd="0" presId="urn:microsoft.com/office/officeart/2005/8/layout/radial4"/>
    <dgm:cxn modelId="{AA033847-0638-4689-82FF-05736BED614E}" type="presParOf" srcId="{3187D967-5DEE-4518-9035-F4857FE136B6}" destId="{2D7D0FFA-A53A-4D40-B747-70B975A0C2A8}" srcOrd="2" destOrd="0" presId="urn:microsoft.com/office/officeart/2005/8/layout/radial4"/>
    <dgm:cxn modelId="{3B50ECD9-61BB-41FD-8AC3-BA5CFD475DA2}" type="presParOf" srcId="{3187D967-5DEE-4518-9035-F4857FE136B6}" destId="{716ACB69-8029-42A0-8972-D103B4F396EE}" srcOrd="3" destOrd="0" presId="urn:microsoft.com/office/officeart/2005/8/layout/radial4"/>
    <dgm:cxn modelId="{A64D192F-1F0E-43DB-8E9C-0EF034BA644F}" type="presParOf" srcId="{3187D967-5DEE-4518-9035-F4857FE136B6}" destId="{6520202C-5CD3-490F-BDCB-8FEC06E44687}" srcOrd="4" destOrd="0" presId="urn:microsoft.com/office/officeart/2005/8/layout/radial4"/>
    <dgm:cxn modelId="{9AC4DBA2-7294-414C-B691-ADE693CCD51F}" type="presParOf" srcId="{3187D967-5DEE-4518-9035-F4857FE136B6}" destId="{76529E5A-8EA2-4497-90C2-21C3B57C171C}" srcOrd="5" destOrd="0" presId="urn:microsoft.com/office/officeart/2005/8/layout/radial4"/>
    <dgm:cxn modelId="{65D87EE7-9C7A-4DDE-85B1-8F46512FC4E9}" type="presParOf" srcId="{3187D967-5DEE-4518-9035-F4857FE136B6}" destId="{05089D73-D1DA-4925-8BDD-96B02B5EC08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5" csCatId="colorful" phldr="1"/>
      <dgm:spPr/>
    </dgm:pt>
    <dgm:pt modelId="{FA552CF5-0917-43DA-A0F5-A5D3D1831A8C}">
      <dgm:prSet phldrT="[Text]"/>
      <dgm:spPr/>
      <dgm:t>
        <a:bodyPr/>
        <a:lstStyle/>
        <a:p>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err="1"/>
            <a:t>Notas</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Estudiante</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3C15180D-368F-43C9-A59B-2D66BDBFF70D}" type="presOf" srcId="{B37AAE0A-7819-4334-8EC6-DD3C7C4F273E}" destId="{EE6A5647-C501-43D6-83F9-0EE7B3C44FB6}" srcOrd="0"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48873530-9625-4FA9-8725-059C1D73DCCE}" type="presOf" srcId="{FA552CF5-0917-43DA-A0F5-A5D3D1831A8C}" destId="{F876A299-53AF-4C85-B60A-297CE26DD8A3}" srcOrd="1" destOrd="0" presId="urn:microsoft.com/office/officeart/2005/8/layout/gear1"/>
    <dgm:cxn modelId="{BCC8C733-4F0C-4CBD-9A04-EE5904E4CB3C}" type="presOf" srcId="{3E3356D9-A649-40AF-91C2-9E30F7021120}" destId="{3BF18E74-A79F-44E4-82FE-3F78F76D05D2}" srcOrd="0" destOrd="0" presId="urn:microsoft.com/office/officeart/2005/8/layout/gear1"/>
    <dgm:cxn modelId="{22138141-CE6B-430A-8F04-18253AFD0C64}" type="presOf" srcId="{B37AAE0A-7819-4334-8EC6-DD3C7C4F273E}" destId="{B128CF09-C302-4844-AAAC-716736783D80}" srcOrd="3" destOrd="0" presId="urn:microsoft.com/office/officeart/2005/8/layout/gear1"/>
    <dgm:cxn modelId="{419E2A4E-A2EB-468D-A5D5-96B2FA6BEB5B}" type="presOf" srcId="{1A97D3D1-A67C-46BF-BEEC-EA5C6894A47A}" destId="{9CE723A7-BC46-4CE9-A6C5-C2C6856781F4}" srcOrd="0" destOrd="0" presId="urn:microsoft.com/office/officeart/2005/8/layout/gear1"/>
    <dgm:cxn modelId="{4B89AD75-8F7A-4076-B782-E237C6FD0FC1}" type="presOf" srcId="{CBECE990-6B6F-48EE-84AF-2F80FFE1AF12}" destId="{7050FD3A-7FA7-45BF-9185-0E5115F426F7}" srcOrd="2"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FCBF4088-15A4-40BE-AC6E-7D35E96CC906}" type="presOf" srcId="{B37AAE0A-7819-4334-8EC6-DD3C7C4F273E}" destId="{63D50B3E-509F-4494-A2FF-2B8FB1F784B7}" srcOrd="1" destOrd="0" presId="urn:microsoft.com/office/officeart/2005/8/layout/gear1"/>
    <dgm:cxn modelId="{B4789090-BA11-4FA5-B872-BFDF80C9BCAC}" type="presOf" srcId="{FA552CF5-0917-43DA-A0F5-A5D3D1831A8C}" destId="{382C0EF7-662B-4A4B-93CB-4DB3F0772E9D}" srcOrd="2" destOrd="0" presId="urn:microsoft.com/office/officeart/2005/8/layout/gear1"/>
    <dgm:cxn modelId="{824B0DB2-BD3B-434F-8B24-9C95F6D9A220}" type="presOf" srcId="{CBECE990-6B6F-48EE-84AF-2F80FFE1AF12}" destId="{C430B11C-C7C8-41F2-AFA1-FA104859957C}" srcOrd="0" destOrd="0" presId="urn:microsoft.com/office/officeart/2005/8/layout/gear1"/>
    <dgm:cxn modelId="{0E78E3CA-D854-4759-A0AA-300624A1F0E1}" type="presOf" srcId="{CBECE990-6B6F-48EE-84AF-2F80FFE1AF12}" destId="{8B0F1354-D3A9-4785-B782-C9C47B4F0688}" srcOrd="1"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41D404D6-8EE4-4CE2-AF77-840008AEF668}" type="presOf" srcId="{FA552CF5-0917-43DA-A0F5-A5D3D1831A8C}" destId="{0783B730-B43E-4CDE-BA26-0E01A7F6397D}" srcOrd="0" destOrd="0" presId="urn:microsoft.com/office/officeart/2005/8/layout/gear1"/>
    <dgm:cxn modelId="{DDA58AE0-8239-44FA-A512-21E608D35EEC}" type="presOf" srcId="{4242B932-C33A-4360-AA1E-15FCE9615CBB}" destId="{A9210B2F-64CA-49E1-A1A2-E0B4DB218CC0}" srcOrd="0" destOrd="0" presId="urn:microsoft.com/office/officeart/2005/8/layout/gear1"/>
    <dgm:cxn modelId="{4A216FE4-5B5D-47F0-9F2F-4D8C49F838C8}" type="presOf" srcId="{FD4B29BA-C6A1-47FC-92C6-1D0602E903AB}" destId="{D2BD489B-2C57-4F31-AE79-377E79471CD4}" srcOrd="0" destOrd="0" presId="urn:microsoft.com/office/officeart/2005/8/layout/gear1"/>
    <dgm:cxn modelId="{BB431FEA-7EEA-4D70-858F-99D5065FEC98}" type="presOf" srcId="{B37AAE0A-7819-4334-8EC6-DD3C7C4F273E}" destId="{04C0A35A-DC64-41FC-A118-B972EA386C68}" srcOrd="2" destOrd="0" presId="urn:microsoft.com/office/officeart/2005/8/layout/gear1"/>
    <dgm:cxn modelId="{1780C161-B639-474F-9349-B56BA303BBCA}" type="presParOf" srcId="{9CE723A7-BC46-4CE9-A6C5-C2C6856781F4}" destId="{0783B730-B43E-4CDE-BA26-0E01A7F6397D}" srcOrd="0" destOrd="0" presId="urn:microsoft.com/office/officeart/2005/8/layout/gear1"/>
    <dgm:cxn modelId="{B935688E-AB90-4B12-8582-EA1CF7D554BE}" type="presParOf" srcId="{9CE723A7-BC46-4CE9-A6C5-C2C6856781F4}" destId="{F876A299-53AF-4C85-B60A-297CE26DD8A3}" srcOrd="1" destOrd="0" presId="urn:microsoft.com/office/officeart/2005/8/layout/gear1"/>
    <dgm:cxn modelId="{2854E863-60E6-40CE-9FA1-6119F0CB251E}" type="presParOf" srcId="{9CE723A7-BC46-4CE9-A6C5-C2C6856781F4}" destId="{382C0EF7-662B-4A4B-93CB-4DB3F0772E9D}" srcOrd="2" destOrd="0" presId="urn:microsoft.com/office/officeart/2005/8/layout/gear1"/>
    <dgm:cxn modelId="{D5EBCC3A-CE71-4CC7-B18B-7F279D371251}" type="presParOf" srcId="{9CE723A7-BC46-4CE9-A6C5-C2C6856781F4}" destId="{C430B11C-C7C8-41F2-AFA1-FA104859957C}" srcOrd="3" destOrd="0" presId="urn:microsoft.com/office/officeart/2005/8/layout/gear1"/>
    <dgm:cxn modelId="{B820359B-922D-4DAF-AB92-731E365411CD}" type="presParOf" srcId="{9CE723A7-BC46-4CE9-A6C5-C2C6856781F4}" destId="{8B0F1354-D3A9-4785-B782-C9C47B4F0688}" srcOrd="4" destOrd="0" presId="urn:microsoft.com/office/officeart/2005/8/layout/gear1"/>
    <dgm:cxn modelId="{321C1C10-6968-4E55-B853-63943591A7CC}" type="presParOf" srcId="{9CE723A7-BC46-4CE9-A6C5-C2C6856781F4}" destId="{7050FD3A-7FA7-45BF-9185-0E5115F426F7}" srcOrd="5" destOrd="0" presId="urn:microsoft.com/office/officeart/2005/8/layout/gear1"/>
    <dgm:cxn modelId="{2DD5B8A0-7DED-4135-99FC-44D1FB1811E6}" type="presParOf" srcId="{9CE723A7-BC46-4CE9-A6C5-C2C6856781F4}" destId="{EE6A5647-C501-43D6-83F9-0EE7B3C44FB6}" srcOrd="6" destOrd="0" presId="urn:microsoft.com/office/officeart/2005/8/layout/gear1"/>
    <dgm:cxn modelId="{AA9287E3-1526-495E-A493-F10AC85DFD5A}" type="presParOf" srcId="{9CE723A7-BC46-4CE9-A6C5-C2C6856781F4}" destId="{63D50B3E-509F-4494-A2FF-2B8FB1F784B7}" srcOrd="7" destOrd="0" presId="urn:microsoft.com/office/officeart/2005/8/layout/gear1"/>
    <dgm:cxn modelId="{FE0A6C83-D797-475C-A786-DE73E40A876D}" type="presParOf" srcId="{9CE723A7-BC46-4CE9-A6C5-C2C6856781F4}" destId="{04C0A35A-DC64-41FC-A118-B972EA386C68}" srcOrd="8" destOrd="0" presId="urn:microsoft.com/office/officeart/2005/8/layout/gear1"/>
    <dgm:cxn modelId="{EB6D8ED5-0855-4BBC-BEB3-103871C2AC41}" type="presParOf" srcId="{9CE723A7-BC46-4CE9-A6C5-C2C6856781F4}" destId="{B128CF09-C302-4844-AAAC-716736783D80}" srcOrd="9" destOrd="0" presId="urn:microsoft.com/office/officeart/2005/8/layout/gear1"/>
    <dgm:cxn modelId="{C3E99C8A-2BCB-4CF0-85E0-3E957206420B}" type="presParOf" srcId="{9CE723A7-BC46-4CE9-A6C5-C2C6856781F4}" destId="{D2BD489B-2C57-4F31-AE79-377E79471CD4}" srcOrd="10" destOrd="0" presId="urn:microsoft.com/office/officeart/2005/8/layout/gear1"/>
    <dgm:cxn modelId="{AE07EC2F-3D36-42EC-BC56-79AFB92060C1}" type="presParOf" srcId="{9CE723A7-BC46-4CE9-A6C5-C2C6856781F4}" destId="{A9210B2F-64CA-49E1-A1A2-E0B4DB218CC0}" srcOrd="11" destOrd="0" presId="urn:microsoft.com/office/officeart/2005/8/layout/gear1"/>
    <dgm:cxn modelId="{F08E1074-4F18-4985-B723-5BC577C1E151}"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6DC773-ECC8-4940-BFAE-65C16DD5FF55}" type="doc">
      <dgm:prSet loTypeId="urn:microsoft.com/office/officeart/2005/8/layout/vList3" loCatId="list" qsTypeId="urn:microsoft.com/office/officeart/2005/8/quickstyle/simple1" qsCatId="simple" csTypeId="urn:microsoft.com/office/officeart/2005/8/colors/colorful5" csCatId="colorful" phldr="1"/>
      <dgm:spPr/>
    </dgm:pt>
    <dgm:pt modelId="{E5C408F6-BC49-487C-AAC2-3168AF2682E3}">
      <dgm:prSet phldrT="[Text]"/>
      <dgm:spPr/>
      <dgm:t>
        <a:bodyPr/>
        <a:lstStyle/>
        <a:p>
          <a:endParaRPr lang="en-GB" dirty="0"/>
        </a:p>
      </dgm:t>
    </dgm:pt>
    <dgm:pt modelId="{159E61D4-9485-4287-88C0-B287E143DF34}" type="parTrans" cxnId="{72F29D2F-9B43-4CAC-903D-7127087C1DBC}">
      <dgm:prSet/>
      <dgm:spPr/>
      <dgm:t>
        <a:bodyPr/>
        <a:lstStyle/>
        <a:p>
          <a:endParaRPr lang="en-GB"/>
        </a:p>
      </dgm:t>
    </dgm:pt>
    <dgm:pt modelId="{5EAA5B57-CEB7-4A72-81F6-4119D350ACBB}" type="sibTrans" cxnId="{72F29D2F-9B43-4CAC-903D-7127087C1DBC}">
      <dgm:prSet/>
      <dgm:spPr/>
      <dgm:t>
        <a:bodyPr/>
        <a:lstStyle/>
        <a:p>
          <a:endParaRPr lang="en-GB"/>
        </a:p>
      </dgm:t>
    </dgm:pt>
    <dgm:pt modelId="{D77131CE-1567-4882-B67B-3FC01F825A82}">
      <dgm:prSet phldrT="[Text]"/>
      <dgm:spPr/>
      <dgm:t>
        <a:bodyPr/>
        <a:lstStyle/>
        <a:p>
          <a:endParaRPr lang="en-GB" dirty="0"/>
        </a:p>
      </dgm:t>
    </dgm:pt>
    <dgm:pt modelId="{14902A12-B652-4BB1-8FAD-FC4BA7DE193B}" type="parTrans" cxnId="{57860B2A-8569-4694-A546-807BBF019075}">
      <dgm:prSet/>
      <dgm:spPr/>
      <dgm:t>
        <a:bodyPr/>
        <a:lstStyle/>
        <a:p>
          <a:endParaRPr lang="en-GB"/>
        </a:p>
      </dgm:t>
    </dgm:pt>
    <dgm:pt modelId="{04EEC3ED-9122-4B57-9896-B64ABE87E0D6}" type="sibTrans" cxnId="{57860B2A-8569-4694-A546-807BBF019075}">
      <dgm:prSet/>
      <dgm:spPr/>
      <dgm:t>
        <a:bodyPr/>
        <a:lstStyle/>
        <a:p>
          <a:endParaRPr lang="en-GB"/>
        </a:p>
      </dgm:t>
    </dgm:pt>
    <dgm:pt modelId="{12B7E6F2-8166-4B34-A602-A0B0C6E01166}">
      <dgm:prSet phldrT="[Text]"/>
      <dgm:spPr/>
      <dgm:t>
        <a:bodyPr/>
        <a:lstStyle/>
        <a:p>
          <a:endParaRPr lang="en-GB" dirty="0"/>
        </a:p>
      </dgm:t>
    </dgm:pt>
    <dgm:pt modelId="{E48AA61A-24E4-4EBB-A585-9249580EE869}" type="parTrans" cxnId="{882353F4-4688-45C8-A2EF-807384753FE0}">
      <dgm:prSet/>
      <dgm:spPr/>
      <dgm:t>
        <a:bodyPr/>
        <a:lstStyle/>
        <a:p>
          <a:endParaRPr lang="en-GB"/>
        </a:p>
      </dgm:t>
    </dgm:pt>
    <dgm:pt modelId="{69996042-89F2-4E02-BDE2-5D7D6E6D07FA}" type="sibTrans" cxnId="{882353F4-4688-45C8-A2EF-807384753FE0}">
      <dgm:prSet/>
      <dgm:spPr/>
      <dgm:t>
        <a:bodyPr/>
        <a:lstStyle/>
        <a:p>
          <a:endParaRPr lang="en-GB"/>
        </a:p>
      </dgm:t>
    </dgm:pt>
    <dgm:pt modelId="{D02A0E9C-D453-44EA-A132-2679282E09BF}" type="pres">
      <dgm:prSet presAssocID="{576DC773-ECC8-4940-BFAE-65C16DD5FF55}" presName="linearFlow" presStyleCnt="0">
        <dgm:presLayoutVars>
          <dgm:dir/>
          <dgm:resizeHandles val="exact"/>
        </dgm:presLayoutVars>
      </dgm:prSet>
      <dgm:spPr/>
    </dgm:pt>
    <dgm:pt modelId="{0D8D8D2E-3BFA-44E8-9FC7-06E497D42AF3}" type="pres">
      <dgm:prSet presAssocID="{E5C408F6-BC49-487C-AAC2-3168AF2682E3}" presName="composite" presStyleCnt="0"/>
      <dgm:spPr/>
    </dgm:pt>
    <dgm:pt modelId="{C0C422F4-A236-4872-98EA-4F6A63BBC66B}" type="pres">
      <dgm:prSet presAssocID="{E5C408F6-BC49-487C-AAC2-3168AF2682E3}" presName="imgShp" presStyleLbl="fgImgPlace1" presStyleIdx="0" presStyleCnt="3"/>
      <dgm:spPr>
        <a:solidFill>
          <a:srgbClr val="C0C9E4"/>
        </a:solidFill>
      </dgm:spPr>
    </dgm:pt>
    <dgm:pt modelId="{57A3AA66-6946-48F4-800C-82AF771177BA}" type="pres">
      <dgm:prSet presAssocID="{E5C408F6-BC49-487C-AAC2-3168AF2682E3}" presName="txShp" presStyleLbl="node1" presStyleIdx="0" presStyleCnt="3">
        <dgm:presLayoutVars>
          <dgm:bulletEnabled val="1"/>
        </dgm:presLayoutVars>
      </dgm:prSet>
      <dgm:spPr/>
    </dgm:pt>
    <dgm:pt modelId="{D87E82D9-299F-4164-B586-BBBB6E99ABE5}" type="pres">
      <dgm:prSet presAssocID="{5EAA5B57-CEB7-4A72-81F6-4119D350ACBB}" presName="spacing" presStyleCnt="0"/>
      <dgm:spPr/>
    </dgm:pt>
    <dgm:pt modelId="{A791E0C8-92B9-4C7C-9CC7-0E5D37B462D4}" type="pres">
      <dgm:prSet presAssocID="{D77131CE-1567-4882-B67B-3FC01F825A82}" presName="composite" presStyleCnt="0"/>
      <dgm:spPr/>
    </dgm:pt>
    <dgm:pt modelId="{D71AD6C9-4855-4D57-BC5B-E6584DBF6835}" type="pres">
      <dgm:prSet presAssocID="{D77131CE-1567-4882-B67B-3FC01F825A82}" presName="imgShp" presStyleLbl="fgImgPlace1" presStyleIdx="1" presStyleCnt="3"/>
      <dgm:spPr>
        <a:solidFill>
          <a:srgbClr val="C0E0D7"/>
        </a:solidFill>
      </dgm:spPr>
    </dgm:pt>
    <dgm:pt modelId="{2271583F-F10E-49A3-99DB-F52865B8DD2D}" type="pres">
      <dgm:prSet presAssocID="{D77131CE-1567-4882-B67B-3FC01F825A82}" presName="txShp" presStyleLbl="node1" presStyleIdx="1" presStyleCnt="3">
        <dgm:presLayoutVars>
          <dgm:bulletEnabled val="1"/>
        </dgm:presLayoutVars>
      </dgm:prSet>
      <dgm:spPr/>
    </dgm:pt>
    <dgm:pt modelId="{E6647CBE-B2BE-4467-9765-20943A573251}" type="pres">
      <dgm:prSet presAssocID="{04EEC3ED-9122-4B57-9896-B64ABE87E0D6}" presName="spacing" presStyleCnt="0"/>
      <dgm:spPr/>
    </dgm:pt>
    <dgm:pt modelId="{74C25F7F-0161-42F0-861B-4BFC31BB52F5}" type="pres">
      <dgm:prSet presAssocID="{12B7E6F2-8166-4B34-A602-A0B0C6E01166}" presName="composite" presStyleCnt="0"/>
      <dgm:spPr/>
    </dgm:pt>
    <dgm:pt modelId="{46622E7C-7E7A-47D1-9F4A-898C23569C99}" type="pres">
      <dgm:prSet presAssocID="{12B7E6F2-8166-4B34-A602-A0B0C6E01166}" presName="imgShp" presStyleLbl="fgImgPlace1" presStyleIdx="2" presStyleCnt="3"/>
      <dgm:spPr>
        <a:solidFill>
          <a:srgbClr val="C9DBC1"/>
        </a:solidFill>
      </dgm:spPr>
    </dgm:pt>
    <dgm:pt modelId="{2240F00C-F50E-4C83-81C1-677A84D394C2}" type="pres">
      <dgm:prSet presAssocID="{12B7E6F2-8166-4B34-A602-A0B0C6E01166}" presName="txShp" presStyleLbl="node1" presStyleIdx="2" presStyleCnt="3">
        <dgm:presLayoutVars>
          <dgm:bulletEnabled val="1"/>
        </dgm:presLayoutVars>
      </dgm:prSet>
      <dgm:spPr/>
    </dgm:pt>
  </dgm:ptLst>
  <dgm:cxnLst>
    <dgm:cxn modelId="{8C4ABB10-A0B5-444A-BC36-82CF1E59C53B}" type="presOf" srcId="{E5C408F6-BC49-487C-AAC2-3168AF2682E3}" destId="{57A3AA66-6946-48F4-800C-82AF771177BA}" srcOrd="0" destOrd="0" presId="urn:microsoft.com/office/officeart/2005/8/layout/vList3"/>
    <dgm:cxn modelId="{9600E817-3029-436E-A87B-B957F5B40FCA}" type="presOf" srcId="{D77131CE-1567-4882-B67B-3FC01F825A82}" destId="{2271583F-F10E-49A3-99DB-F52865B8DD2D}" srcOrd="0" destOrd="0" presId="urn:microsoft.com/office/officeart/2005/8/layout/vList3"/>
    <dgm:cxn modelId="{57860B2A-8569-4694-A546-807BBF019075}" srcId="{576DC773-ECC8-4940-BFAE-65C16DD5FF55}" destId="{D77131CE-1567-4882-B67B-3FC01F825A82}" srcOrd="1" destOrd="0" parTransId="{14902A12-B652-4BB1-8FAD-FC4BA7DE193B}" sibTransId="{04EEC3ED-9122-4B57-9896-B64ABE87E0D6}"/>
    <dgm:cxn modelId="{72F29D2F-9B43-4CAC-903D-7127087C1DBC}" srcId="{576DC773-ECC8-4940-BFAE-65C16DD5FF55}" destId="{E5C408F6-BC49-487C-AAC2-3168AF2682E3}" srcOrd="0" destOrd="0" parTransId="{159E61D4-9485-4287-88C0-B287E143DF34}" sibTransId="{5EAA5B57-CEB7-4A72-81F6-4119D350ACBB}"/>
    <dgm:cxn modelId="{EBDF52CE-2B9C-4D9E-ACD7-9532C8567D52}" type="presOf" srcId="{576DC773-ECC8-4940-BFAE-65C16DD5FF55}" destId="{D02A0E9C-D453-44EA-A132-2679282E09BF}" srcOrd="0" destOrd="0" presId="urn:microsoft.com/office/officeart/2005/8/layout/vList3"/>
    <dgm:cxn modelId="{9993F3D6-DEB1-4FAA-A282-0A9A6D72AFCE}" type="presOf" srcId="{12B7E6F2-8166-4B34-A602-A0B0C6E01166}" destId="{2240F00C-F50E-4C83-81C1-677A84D394C2}" srcOrd="0" destOrd="0" presId="urn:microsoft.com/office/officeart/2005/8/layout/vList3"/>
    <dgm:cxn modelId="{882353F4-4688-45C8-A2EF-807384753FE0}" srcId="{576DC773-ECC8-4940-BFAE-65C16DD5FF55}" destId="{12B7E6F2-8166-4B34-A602-A0B0C6E01166}" srcOrd="2" destOrd="0" parTransId="{E48AA61A-24E4-4EBB-A585-9249580EE869}" sibTransId="{69996042-89F2-4E02-BDE2-5D7D6E6D07FA}"/>
    <dgm:cxn modelId="{A655689E-62E9-4593-A1A1-FA315296E601}" type="presParOf" srcId="{D02A0E9C-D453-44EA-A132-2679282E09BF}" destId="{0D8D8D2E-3BFA-44E8-9FC7-06E497D42AF3}" srcOrd="0" destOrd="0" presId="urn:microsoft.com/office/officeart/2005/8/layout/vList3"/>
    <dgm:cxn modelId="{43FC9091-A474-4716-B372-C949A799E6AA}" type="presParOf" srcId="{0D8D8D2E-3BFA-44E8-9FC7-06E497D42AF3}" destId="{C0C422F4-A236-4872-98EA-4F6A63BBC66B}" srcOrd="0" destOrd="0" presId="urn:microsoft.com/office/officeart/2005/8/layout/vList3"/>
    <dgm:cxn modelId="{65846ED0-735E-4502-ADC2-DE8F6227AE18}" type="presParOf" srcId="{0D8D8D2E-3BFA-44E8-9FC7-06E497D42AF3}" destId="{57A3AA66-6946-48F4-800C-82AF771177BA}" srcOrd="1" destOrd="0" presId="urn:microsoft.com/office/officeart/2005/8/layout/vList3"/>
    <dgm:cxn modelId="{AFAE7B17-6446-4F0D-B205-45F02F8E626E}" type="presParOf" srcId="{D02A0E9C-D453-44EA-A132-2679282E09BF}" destId="{D87E82D9-299F-4164-B586-BBBB6E99ABE5}" srcOrd="1" destOrd="0" presId="urn:microsoft.com/office/officeart/2005/8/layout/vList3"/>
    <dgm:cxn modelId="{C83B4FAD-C94B-4290-BA77-B0EF3F643C92}" type="presParOf" srcId="{D02A0E9C-D453-44EA-A132-2679282E09BF}" destId="{A791E0C8-92B9-4C7C-9CC7-0E5D37B462D4}" srcOrd="2" destOrd="0" presId="urn:microsoft.com/office/officeart/2005/8/layout/vList3"/>
    <dgm:cxn modelId="{6E1D0EBA-D2BD-45FE-A9BB-A9FBECCD5DC6}" type="presParOf" srcId="{A791E0C8-92B9-4C7C-9CC7-0E5D37B462D4}" destId="{D71AD6C9-4855-4D57-BC5B-E6584DBF6835}" srcOrd="0" destOrd="0" presId="urn:microsoft.com/office/officeart/2005/8/layout/vList3"/>
    <dgm:cxn modelId="{6B051A6B-80BA-436D-A702-CC8C9D9D23D5}" type="presParOf" srcId="{A791E0C8-92B9-4C7C-9CC7-0E5D37B462D4}" destId="{2271583F-F10E-49A3-99DB-F52865B8DD2D}" srcOrd="1" destOrd="0" presId="urn:microsoft.com/office/officeart/2005/8/layout/vList3"/>
    <dgm:cxn modelId="{0FFC81A0-2EC1-41EF-B14A-C64DCA98E25E}" type="presParOf" srcId="{D02A0E9C-D453-44EA-A132-2679282E09BF}" destId="{E6647CBE-B2BE-4467-9765-20943A573251}" srcOrd="3" destOrd="0" presId="urn:microsoft.com/office/officeart/2005/8/layout/vList3"/>
    <dgm:cxn modelId="{B1B6589B-F806-45E9-8C89-7BBB7D8EEEF3}" type="presParOf" srcId="{D02A0E9C-D453-44EA-A132-2679282E09BF}" destId="{74C25F7F-0161-42F0-861B-4BFC31BB52F5}" srcOrd="4" destOrd="0" presId="urn:microsoft.com/office/officeart/2005/8/layout/vList3"/>
    <dgm:cxn modelId="{605A9126-187E-4B3A-90F4-70694D4DDAEB}" type="presParOf" srcId="{74C25F7F-0161-42F0-861B-4BFC31BB52F5}" destId="{46622E7C-7E7A-47D1-9F4A-898C23569C99}" srcOrd="0" destOrd="0" presId="urn:microsoft.com/office/officeart/2005/8/layout/vList3"/>
    <dgm:cxn modelId="{5BD98633-66C0-4229-8840-057B8AAE49CA}" type="presParOf" srcId="{74C25F7F-0161-42F0-861B-4BFC31BB52F5}" destId="{2240F00C-F50E-4C83-81C1-677A84D394C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3" csCatId="colorful" phldr="1"/>
      <dgm:spPr/>
    </dgm:pt>
    <dgm:pt modelId="{FA552CF5-0917-43DA-A0F5-A5D3D1831A8C}">
      <dgm:prSet phldrT="[Text]"/>
      <dgm:spPr/>
      <dgm:t>
        <a:bodyPr/>
        <a:lstStyle/>
        <a:p>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err="1"/>
            <a:t>Diario</a:t>
          </a:r>
          <a:endParaRPr lang="en-GB" dirty="0"/>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Aprendizaje</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F02C7000-7B88-4E9A-ACDD-AB055A3DBB98}" type="presOf" srcId="{FA552CF5-0917-43DA-A0F5-A5D3D1831A8C}" destId="{F876A299-53AF-4C85-B60A-297CE26DD8A3}" srcOrd="1"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C3EFB62A-4CB9-4D3E-BCD0-457932C6FB69}" type="presOf" srcId="{B37AAE0A-7819-4334-8EC6-DD3C7C4F273E}" destId="{63D50B3E-509F-4494-A2FF-2B8FB1F784B7}" srcOrd="1" destOrd="0" presId="urn:microsoft.com/office/officeart/2005/8/layout/gear1"/>
    <dgm:cxn modelId="{C8A7AA31-7F45-43F7-8594-AEBE4458D7B4}" type="presOf" srcId="{1A97D3D1-A67C-46BF-BEEC-EA5C6894A47A}" destId="{9CE723A7-BC46-4CE9-A6C5-C2C6856781F4}" srcOrd="0" destOrd="0" presId="urn:microsoft.com/office/officeart/2005/8/layout/gear1"/>
    <dgm:cxn modelId="{9EEA6747-901B-40AF-A124-D18760FC53FB}" type="presOf" srcId="{3E3356D9-A649-40AF-91C2-9E30F7021120}" destId="{3BF18E74-A79F-44E4-82FE-3F78F76D05D2}" srcOrd="0" destOrd="0" presId="urn:microsoft.com/office/officeart/2005/8/layout/gear1"/>
    <dgm:cxn modelId="{AFB66348-FEFA-4B6F-A393-66734247D2C6}" type="presOf" srcId="{B37AAE0A-7819-4334-8EC6-DD3C7C4F273E}" destId="{EE6A5647-C501-43D6-83F9-0EE7B3C44FB6}" srcOrd="0" destOrd="0" presId="urn:microsoft.com/office/officeart/2005/8/layout/gear1"/>
    <dgm:cxn modelId="{6ABD506A-1BFE-4813-B171-0427AC988DD1}" type="presOf" srcId="{FA552CF5-0917-43DA-A0F5-A5D3D1831A8C}" destId="{382C0EF7-662B-4A4B-93CB-4DB3F0772E9D}" srcOrd="2" destOrd="0" presId="urn:microsoft.com/office/officeart/2005/8/layout/gear1"/>
    <dgm:cxn modelId="{3E77BD76-B9DE-4CB2-8017-E8B86AE4FB3E}" type="presOf" srcId="{4242B932-C33A-4360-AA1E-15FCE9615CBB}" destId="{A9210B2F-64CA-49E1-A1A2-E0B4DB218CC0}"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01E6848D-DCFD-4AC0-B5CB-9FB6FA097F79}" type="presOf" srcId="{FD4B29BA-C6A1-47FC-92C6-1D0602E903AB}" destId="{D2BD489B-2C57-4F31-AE79-377E79471CD4}" srcOrd="0" destOrd="0" presId="urn:microsoft.com/office/officeart/2005/8/layout/gear1"/>
    <dgm:cxn modelId="{E24A2490-F63A-407D-BFE9-C819FE218F07}" type="presOf" srcId="{B37AAE0A-7819-4334-8EC6-DD3C7C4F273E}" destId="{04C0A35A-DC64-41FC-A118-B972EA386C68}" srcOrd="2" destOrd="0" presId="urn:microsoft.com/office/officeart/2005/8/layout/gear1"/>
    <dgm:cxn modelId="{5CD70A94-E5B5-4F80-B7EA-F7708939AE6A}" type="presOf" srcId="{FA552CF5-0917-43DA-A0F5-A5D3D1831A8C}" destId="{0783B730-B43E-4CDE-BA26-0E01A7F6397D}" srcOrd="0" destOrd="0" presId="urn:microsoft.com/office/officeart/2005/8/layout/gear1"/>
    <dgm:cxn modelId="{ACBA5CA9-678C-4FA7-BBC6-A8215A01CD77}" type="presOf" srcId="{CBECE990-6B6F-48EE-84AF-2F80FFE1AF12}" destId="{C430B11C-C7C8-41F2-AFA1-FA104859957C}" srcOrd="0" destOrd="0" presId="urn:microsoft.com/office/officeart/2005/8/layout/gear1"/>
    <dgm:cxn modelId="{BE32D1CE-4CD5-4F29-A9AC-50FAE41B52A4}" type="presOf" srcId="{B37AAE0A-7819-4334-8EC6-DD3C7C4F273E}" destId="{B128CF09-C302-4844-AAAC-716736783D80}" srcOrd="3" destOrd="0" presId="urn:microsoft.com/office/officeart/2005/8/layout/gear1"/>
    <dgm:cxn modelId="{A3C664D2-0254-478F-8D53-9E0FFD19F3F8}" type="presOf" srcId="{CBECE990-6B6F-48EE-84AF-2F80FFE1AF12}" destId="{8B0F1354-D3A9-4785-B782-C9C47B4F0688}" srcOrd="1"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B41D1CE0-21A4-493C-91F3-152F11628126}" type="presOf" srcId="{CBECE990-6B6F-48EE-84AF-2F80FFE1AF12}" destId="{7050FD3A-7FA7-45BF-9185-0E5115F426F7}" srcOrd="2" destOrd="0" presId="urn:microsoft.com/office/officeart/2005/8/layout/gear1"/>
    <dgm:cxn modelId="{7E13196B-82E3-42FC-9206-0D35CC78D42C}" type="presParOf" srcId="{9CE723A7-BC46-4CE9-A6C5-C2C6856781F4}" destId="{0783B730-B43E-4CDE-BA26-0E01A7F6397D}" srcOrd="0" destOrd="0" presId="urn:microsoft.com/office/officeart/2005/8/layout/gear1"/>
    <dgm:cxn modelId="{BC433022-DBE4-41AD-9455-AAFCC7AFAE0E}" type="presParOf" srcId="{9CE723A7-BC46-4CE9-A6C5-C2C6856781F4}" destId="{F876A299-53AF-4C85-B60A-297CE26DD8A3}" srcOrd="1" destOrd="0" presId="urn:microsoft.com/office/officeart/2005/8/layout/gear1"/>
    <dgm:cxn modelId="{21820F99-2BBC-4592-B8B0-BFEA4BD9ADB7}" type="presParOf" srcId="{9CE723A7-BC46-4CE9-A6C5-C2C6856781F4}" destId="{382C0EF7-662B-4A4B-93CB-4DB3F0772E9D}" srcOrd="2" destOrd="0" presId="urn:microsoft.com/office/officeart/2005/8/layout/gear1"/>
    <dgm:cxn modelId="{11E99E20-E7F8-41DC-BDF8-108A2E87E4D5}" type="presParOf" srcId="{9CE723A7-BC46-4CE9-A6C5-C2C6856781F4}" destId="{C430B11C-C7C8-41F2-AFA1-FA104859957C}" srcOrd="3" destOrd="0" presId="urn:microsoft.com/office/officeart/2005/8/layout/gear1"/>
    <dgm:cxn modelId="{CA6468CD-81A3-4866-A988-0CD66A6881DB}" type="presParOf" srcId="{9CE723A7-BC46-4CE9-A6C5-C2C6856781F4}" destId="{8B0F1354-D3A9-4785-B782-C9C47B4F0688}" srcOrd="4" destOrd="0" presId="urn:microsoft.com/office/officeart/2005/8/layout/gear1"/>
    <dgm:cxn modelId="{53C2D840-1200-4C2F-9E5C-A891C3DDD840}" type="presParOf" srcId="{9CE723A7-BC46-4CE9-A6C5-C2C6856781F4}" destId="{7050FD3A-7FA7-45BF-9185-0E5115F426F7}" srcOrd="5" destOrd="0" presId="urn:microsoft.com/office/officeart/2005/8/layout/gear1"/>
    <dgm:cxn modelId="{A2D1822C-6DFF-4B40-8B56-617B73A48F0F}" type="presParOf" srcId="{9CE723A7-BC46-4CE9-A6C5-C2C6856781F4}" destId="{EE6A5647-C501-43D6-83F9-0EE7B3C44FB6}" srcOrd="6" destOrd="0" presId="urn:microsoft.com/office/officeart/2005/8/layout/gear1"/>
    <dgm:cxn modelId="{E7220243-7502-4D9F-9203-2EB27384518A}" type="presParOf" srcId="{9CE723A7-BC46-4CE9-A6C5-C2C6856781F4}" destId="{63D50B3E-509F-4494-A2FF-2B8FB1F784B7}" srcOrd="7" destOrd="0" presId="urn:microsoft.com/office/officeart/2005/8/layout/gear1"/>
    <dgm:cxn modelId="{81258762-7A87-41BF-B619-5C1539E0E58D}" type="presParOf" srcId="{9CE723A7-BC46-4CE9-A6C5-C2C6856781F4}" destId="{04C0A35A-DC64-41FC-A118-B972EA386C68}" srcOrd="8" destOrd="0" presId="urn:microsoft.com/office/officeart/2005/8/layout/gear1"/>
    <dgm:cxn modelId="{206E4531-2636-4F73-BD0B-E8EDA5E09ED2}" type="presParOf" srcId="{9CE723A7-BC46-4CE9-A6C5-C2C6856781F4}" destId="{B128CF09-C302-4844-AAAC-716736783D80}" srcOrd="9" destOrd="0" presId="urn:microsoft.com/office/officeart/2005/8/layout/gear1"/>
    <dgm:cxn modelId="{E251B243-8179-48C5-8E01-CCCBDE49BF8B}" type="presParOf" srcId="{9CE723A7-BC46-4CE9-A6C5-C2C6856781F4}" destId="{D2BD489B-2C57-4F31-AE79-377E79471CD4}" srcOrd="10" destOrd="0" presId="urn:microsoft.com/office/officeart/2005/8/layout/gear1"/>
    <dgm:cxn modelId="{77A076D3-3014-4184-BCB8-8606E29FB2F3}" type="presParOf" srcId="{9CE723A7-BC46-4CE9-A6C5-C2C6856781F4}" destId="{A9210B2F-64CA-49E1-A1A2-E0B4DB218CC0}" srcOrd="11" destOrd="0" presId="urn:microsoft.com/office/officeart/2005/8/layout/gear1"/>
    <dgm:cxn modelId="{BAEB1622-C7D0-4F40-8330-7A61D48EAA0B}"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3" csCatId="colorful" phldr="1"/>
      <dgm:spPr/>
    </dgm:pt>
    <dgm:pt modelId="{FA552CF5-0917-43DA-A0F5-A5D3D1831A8C}">
      <dgm:prSet phldrT="[Text]"/>
      <dgm:spPr/>
      <dgm:t>
        <a:bodyPr/>
        <a:lstStyle/>
        <a:p>
          <a:r>
            <a:rPr lang="en-GB" dirty="0"/>
            <a:t>Responder</a:t>
          </a:r>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y</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Generar</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C9A46517-0678-42F0-AD9C-DF4AF47ABF80}" srcId="{1A97D3D1-A67C-46BF-BEEC-EA5C6894A47A}" destId="{CBECE990-6B6F-48EE-84AF-2F80FFE1AF12}" srcOrd="1" destOrd="0" parTransId="{0EA12297-EBCD-4442-839E-21C9A3D6D9F1}" sibTransId="{4242B932-C33A-4360-AA1E-15FCE9615CBB}"/>
    <dgm:cxn modelId="{BD14041C-564F-44E2-A9E6-C9EE3B4BC1C9}" type="presOf" srcId="{4242B932-C33A-4360-AA1E-15FCE9615CBB}" destId="{A9210B2F-64CA-49E1-A1A2-E0B4DB218CC0}" srcOrd="0" destOrd="0" presId="urn:microsoft.com/office/officeart/2005/8/layout/gear1"/>
    <dgm:cxn modelId="{CCD82320-272B-4B57-8420-2C16DB225D6A}" type="presOf" srcId="{B37AAE0A-7819-4334-8EC6-DD3C7C4F273E}" destId="{04C0A35A-DC64-41FC-A118-B972EA386C68}" srcOrd="2" destOrd="0" presId="urn:microsoft.com/office/officeart/2005/8/layout/gear1"/>
    <dgm:cxn modelId="{CD9D2F31-C5B2-4C75-B64E-6BC30B2C87F2}" type="presOf" srcId="{3E3356D9-A649-40AF-91C2-9E30F7021120}" destId="{3BF18E74-A79F-44E4-82FE-3F78F76D05D2}" srcOrd="0" destOrd="0" presId="urn:microsoft.com/office/officeart/2005/8/layout/gear1"/>
    <dgm:cxn modelId="{5B7CDD5B-8BAE-47B7-B807-2356607DE4DA}" type="presOf" srcId="{1A97D3D1-A67C-46BF-BEEC-EA5C6894A47A}" destId="{9CE723A7-BC46-4CE9-A6C5-C2C6856781F4}" srcOrd="0" destOrd="0" presId="urn:microsoft.com/office/officeart/2005/8/layout/gear1"/>
    <dgm:cxn modelId="{CD1B3A4A-DA92-4370-B786-67F2D313031F}" type="presOf" srcId="{CBECE990-6B6F-48EE-84AF-2F80FFE1AF12}" destId="{8B0F1354-D3A9-4785-B782-C9C47B4F0688}" srcOrd="1" destOrd="0" presId="urn:microsoft.com/office/officeart/2005/8/layout/gear1"/>
    <dgm:cxn modelId="{A6A40258-8DA2-4F4D-B7EC-8F8F8D1164B4}" type="presOf" srcId="{FA552CF5-0917-43DA-A0F5-A5D3D1831A8C}" destId="{382C0EF7-662B-4A4B-93CB-4DB3F0772E9D}" srcOrd="2"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5E491B8E-3B05-459D-BE43-11068884948C}" type="presOf" srcId="{B37AAE0A-7819-4334-8EC6-DD3C7C4F273E}" destId="{B128CF09-C302-4844-AAAC-716736783D80}" srcOrd="3" destOrd="0" presId="urn:microsoft.com/office/officeart/2005/8/layout/gear1"/>
    <dgm:cxn modelId="{EA208EA1-E822-49C3-B350-06588A64B34C}" type="presOf" srcId="{FA552CF5-0917-43DA-A0F5-A5D3D1831A8C}" destId="{0783B730-B43E-4CDE-BA26-0E01A7F6397D}" srcOrd="0" destOrd="0" presId="urn:microsoft.com/office/officeart/2005/8/layout/gear1"/>
    <dgm:cxn modelId="{1462FEBE-B016-4A2B-8E8B-725C2A9AE42A}" type="presOf" srcId="{B37AAE0A-7819-4334-8EC6-DD3C7C4F273E}" destId="{63D50B3E-509F-4494-A2FF-2B8FB1F784B7}" srcOrd="1"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D807C5E6-8D44-4162-AE3C-AC4B477DCD7A}" type="presOf" srcId="{FA552CF5-0917-43DA-A0F5-A5D3D1831A8C}" destId="{F876A299-53AF-4C85-B60A-297CE26DD8A3}" srcOrd="1" destOrd="0" presId="urn:microsoft.com/office/officeart/2005/8/layout/gear1"/>
    <dgm:cxn modelId="{F59198EA-1557-42A4-ACEF-71DEDD8125DA}" type="presOf" srcId="{CBECE990-6B6F-48EE-84AF-2F80FFE1AF12}" destId="{7050FD3A-7FA7-45BF-9185-0E5115F426F7}" srcOrd="2" destOrd="0" presId="urn:microsoft.com/office/officeart/2005/8/layout/gear1"/>
    <dgm:cxn modelId="{07ABC3EC-D4BA-46E9-AAC5-8CFFF4C28258}" type="presOf" srcId="{B37AAE0A-7819-4334-8EC6-DD3C7C4F273E}" destId="{EE6A5647-C501-43D6-83F9-0EE7B3C44FB6}" srcOrd="0" destOrd="0" presId="urn:microsoft.com/office/officeart/2005/8/layout/gear1"/>
    <dgm:cxn modelId="{7221B9F9-870A-4644-BB15-A4F1C8E004F1}" type="presOf" srcId="{CBECE990-6B6F-48EE-84AF-2F80FFE1AF12}" destId="{C430B11C-C7C8-41F2-AFA1-FA104859957C}" srcOrd="0" destOrd="0" presId="urn:microsoft.com/office/officeart/2005/8/layout/gear1"/>
    <dgm:cxn modelId="{229F19FF-4DDD-4AFD-B709-4582247DC621}" type="presOf" srcId="{FD4B29BA-C6A1-47FC-92C6-1D0602E903AB}" destId="{D2BD489B-2C57-4F31-AE79-377E79471CD4}" srcOrd="0" destOrd="0" presId="urn:microsoft.com/office/officeart/2005/8/layout/gear1"/>
    <dgm:cxn modelId="{91C07628-2C9D-4FB0-B3B3-B704237149A1}" type="presParOf" srcId="{9CE723A7-BC46-4CE9-A6C5-C2C6856781F4}" destId="{0783B730-B43E-4CDE-BA26-0E01A7F6397D}" srcOrd="0" destOrd="0" presId="urn:microsoft.com/office/officeart/2005/8/layout/gear1"/>
    <dgm:cxn modelId="{A757896D-4AC2-464D-B06B-29B2A4115463}" type="presParOf" srcId="{9CE723A7-BC46-4CE9-A6C5-C2C6856781F4}" destId="{F876A299-53AF-4C85-B60A-297CE26DD8A3}" srcOrd="1" destOrd="0" presId="urn:microsoft.com/office/officeart/2005/8/layout/gear1"/>
    <dgm:cxn modelId="{AA89D883-F219-4273-B91E-2DB5C1586235}" type="presParOf" srcId="{9CE723A7-BC46-4CE9-A6C5-C2C6856781F4}" destId="{382C0EF7-662B-4A4B-93CB-4DB3F0772E9D}" srcOrd="2" destOrd="0" presId="urn:microsoft.com/office/officeart/2005/8/layout/gear1"/>
    <dgm:cxn modelId="{5D32A238-E568-4010-A90F-880D3BFD7622}" type="presParOf" srcId="{9CE723A7-BC46-4CE9-A6C5-C2C6856781F4}" destId="{C430B11C-C7C8-41F2-AFA1-FA104859957C}" srcOrd="3" destOrd="0" presId="urn:microsoft.com/office/officeart/2005/8/layout/gear1"/>
    <dgm:cxn modelId="{44F1C5DD-86DD-4703-B2F5-91D8E300929D}" type="presParOf" srcId="{9CE723A7-BC46-4CE9-A6C5-C2C6856781F4}" destId="{8B0F1354-D3A9-4785-B782-C9C47B4F0688}" srcOrd="4" destOrd="0" presId="urn:microsoft.com/office/officeart/2005/8/layout/gear1"/>
    <dgm:cxn modelId="{BF84BFA0-3AB1-4ADC-B727-7D7BF957EBD3}" type="presParOf" srcId="{9CE723A7-BC46-4CE9-A6C5-C2C6856781F4}" destId="{7050FD3A-7FA7-45BF-9185-0E5115F426F7}" srcOrd="5" destOrd="0" presId="urn:microsoft.com/office/officeart/2005/8/layout/gear1"/>
    <dgm:cxn modelId="{30121305-159F-44A2-95EE-91A140204DF6}" type="presParOf" srcId="{9CE723A7-BC46-4CE9-A6C5-C2C6856781F4}" destId="{EE6A5647-C501-43D6-83F9-0EE7B3C44FB6}" srcOrd="6" destOrd="0" presId="urn:microsoft.com/office/officeart/2005/8/layout/gear1"/>
    <dgm:cxn modelId="{651CBF3E-FB40-475F-99A0-66D2B312F977}" type="presParOf" srcId="{9CE723A7-BC46-4CE9-A6C5-C2C6856781F4}" destId="{63D50B3E-509F-4494-A2FF-2B8FB1F784B7}" srcOrd="7" destOrd="0" presId="urn:microsoft.com/office/officeart/2005/8/layout/gear1"/>
    <dgm:cxn modelId="{5EF34711-2FC4-4CC7-B1FE-AC91F86C17A6}" type="presParOf" srcId="{9CE723A7-BC46-4CE9-A6C5-C2C6856781F4}" destId="{04C0A35A-DC64-41FC-A118-B972EA386C68}" srcOrd="8" destOrd="0" presId="urn:microsoft.com/office/officeart/2005/8/layout/gear1"/>
    <dgm:cxn modelId="{10707A61-BE58-4181-899C-B4ABB467F068}" type="presParOf" srcId="{9CE723A7-BC46-4CE9-A6C5-C2C6856781F4}" destId="{B128CF09-C302-4844-AAAC-716736783D80}" srcOrd="9" destOrd="0" presId="urn:microsoft.com/office/officeart/2005/8/layout/gear1"/>
    <dgm:cxn modelId="{22D5C4C2-A2C1-480A-A327-6925E60A3E96}" type="presParOf" srcId="{9CE723A7-BC46-4CE9-A6C5-C2C6856781F4}" destId="{D2BD489B-2C57-4F31-AE79-377E79471CD4}" srcOrd="10" destOrd="0" presId="urn:microsoft.com/office/officeart/2005/8/layout/gear1"/>
    <dgm:cxn modelId="{B63C58B1-B3FE-478D-85A7-5B105729EA13}" type="presParOf" srcId="{9CE723A7-BC46-4CE9-A6C5-C2C6856781F4}" destId="{A9210B2F-64CA-49E1-A1A2-E0B4DB218CC0}" srcOrd="11" destOrd="0" presId="urn:microsoft.com/office/officeart/2005/8/layout/gear1"/>
    <dgm:cxn modelId="{34BBF4AB-978E-4984-815C-130A597DFA9B}"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017941-6EC5-4BFC-8026-542AEEEF0245}" type="doc">
      <dgm:prSet loTypeId="urn:microsoft.com/office/officeart/2005/8/layout/target1" loCatId="relationship" qsTypeId="urn:microsoft.com/office/officeart/2005/8/quickstyle/3d1" qsCatId="3D" csTypeId="urn:microsoft.com/office/officeart/2005/8/colors/colorful4" csCatId="colorful" phldr="1"/>
      <dgm:spPr/>
      <dgm:t>
        <a:bodyPr/>
        <a:lstStyle/>
        <a:p>
          <a:endParaRPr lang="en-GB"/>
        </a:p>
      </dgm:t>
    </dgm:pt>
    <dgm:pt modelId="{C54A31B7-EF3F-4D94-A5EF-ADA412EF0C09}">
      <dgm:prSet phldrT="[Text]"/>
      <dgm:spPr/>
      <dgm:t>
        <a:bodyPr/>
        <a:lstStyle/>
        <a:p>
          <a:r>
            <a:rPr lang="en-GB" dirty="0" err="1"/>
            <a:t>Objetivo</a:t>
          </a:r>
          <a:r>
            <a:rPr lang="en-GB" dirty="0"/>
            <a:t>  1</a:t>
          </a:r>
        </a:p>
      </dgm:t>
    </dgm:pt>
    <dgm:pt modelId="{D3DC14B5-7573-43F6-89AF-6D23A5DB8F5F}" type="parTrans" cxnId="{309C0645-FA41-4ADA-881F-144C71D78B72}">
      <dgm:prSet/>
      <dgm:spPr/>
      <dgm:t>
        <a:bodyPr/>
        <a:lstStyle/>
        <a:p>
          <a:endParaRPr lang="en-GB"/>
        </a:p>
      </dgm:t>
    </dgm:pt>
    <dgm:pt modelId="{6BC2E0BE-E711-410E-A5F9-12858FEF037A}" type="sibTrans" cxnId="{309C0645-FA41-4ADA-881F-144C71D78B72}">
      <dgm:prSet/>
      <dgm:spPr/>
      <dgm:t>
        <a:bodyPr/>
        <a:lstStyle/>
        <a:p>
          <a:endParaRPr lang="en-GB"/>
        </a:p>
      </dgm:t>
    </dgm:pt>
    <dgm:pt modelId="{C93D7167-1081-41FF-B1B7-29AA5F8E9B0A}">
      <dgm:prSet phldrT="[Text]"/>
      <dgm:spPr/>
      <dgm:t>
        <a:bodyPr/>
        <a:lstStyle/>
        <a:p>
          <a:r>
            <a:rPr lang="en-GB" dirty="0" err="1"/>
            <a:t>Objetivo</a:t>
          </a:r>
          <a:r>
            <a:rPr lang="en-GB" dirty="0"/>
            <a:t> 2</a:t>
          </a:r>
        </a:p>
      </dgm:t>
    </dgm:pt>
    <dgm:pt modelId="{67A9FEF8-7103-4C1E-9EDB-FBA82266BAA4}" type="parTrans" cxnId="{178AE07F-E9BE-4F24-9FAE-7A2414ED975F}">
      <dgm:prSet/>
      <dgm:spPr/>
      <dgm:t>
        <a:bodyPr/>
        <a:lstStyle/>
        <a:p>
          <a:endParaRPr lang="en-GB"/>
        </a:p>
      </dgm:t>
    </dgm:pt>
    <dgm:pt modelId="{935862DA-F5D0-4C96-B836-71EBE5DB81B9}" type="sibTrans" cxnId="{178AE07F-E9BE-4F24-9FAE-7A2414ED975F}">
      <dgm:prSet/>
      <dgm:spPr/>
      <dgm:t>
        <a:bodyPr/>
        <a:lstStyle/>
        <a:p>
          <a:endParaRPr lang="en-GB"/>
        </a:p>
      </dgm:t>
    </dgm:pt>
    <dgm:pt modelId="{9367C00F-77E9-4AC3-BCD3-33978F5B8374}">
      <dgm:prSet phldrT="[Text]"/>
      <dgm:spPr/>
      <dgm:t>
        <a:bodyPr/>
        <a:lstStyle/>
        <a:p>
          <a:r>
            <a:rPr lang="en-GB" dirty="0" err="1"/>
            <a:t>Objetivo</a:t>
          </a:r>
          <a:r>
            <a:rPr lang="en-GB" dirty="0"/>
            <a:t>  3</a:t>
          </a:r>
        </a:p>
      </dgm:t>
    </dgm:pt>
    <dgm:pt modelId="{7ACCE72C-BFD9-4631-9314-BA27CF3BD32B}" type="parTrans" cxnId="{D6C325BE-D357-4FAA-9A26-F1404305BC0B}">
      <dgm:prSet/>
      <dgm:spPr/>
      <dgm:t>
        <a:bodyPr/>
        <a:lstStyle/>
        <a:p>
          <a:endParaRPr lang="en-GB"/>
        </a:p>
      </dgm:t>
    </dgm:pt>
    <dgm:pt modelId="{BFC7E2CE-4F4A-4FE9-806F-09E204FAD79E}" type="sibTrans" cxnId="{D6C325BE-D357-4FAA-9A26-F1404305BC0B}">
      <dgm:prSet/>
      <dgm:spPr/>
      <dgm:t>
        <a:bodyPr/>
        <a:lstStyle/>
        <a:p>
          <a:endParaRPr lang="en-GB"/>
        </a:p>
      </dgm:t>
    </dgm:pt>
    <dgm:pt modelId="{1FC2EB47-F2CD-4862-8F17-E41BD3E86069}" type="pres">
      <dgm:prSet presAssocID="{9A017941-6EC5-4BFC-8026-542AEEEF0245}" presName="composite" presStyleCnt="0">
        <dgm:presLayoutVars>
          <dgm:chMax val="5"/>
          <dgm:dir/>
          <dgm:resizeHandles val="exact"/>
        </dgm:presLayoutVars>
      </dgm:prSet>
      <dgm:spPr/>
    </dgm:pt>
    <dgm:pt modelId="{4625CEB6-3EE2-49FD-BBB9-6B23DF712ACF}" type="pres">
      <dgm:prSet presAssocID="{C54A31B7-EF3F-4D94-A5EF-ADA412EF0C09}" presName="circle1" presStyleLbl="lnNode1" presStyleIdx="0" presStyleCnt="3"/>
      <dgm:spPr/>
    </dgm:pt>
    <dgm:pt modelId="{21F629FE-F363-49EC-AB1E-2C8DAB812D25}" type="pres">
      <dgm:prSet presAssocID="{C54A31B7-EF3F-4D94-A5EF-ADA412EF0C09}" presName="text1" presStyleLbl="revTx" presStyleIdx="0" presStyleCnt="3" custScaleX="118579" custScaleY="80062">
        <dgm:presLayoutVars>
          <dgm:bulletEnabled val="1"/>
        </dgm:presLayoutVars>
      </dgm:prSet>
      <dgm:spPr/>
    </dgm:pt>
    <dgm:pt modelId="{4D6EAF87-E311-4D93-BED0-58DF917261E3}" type="pres">
      <dgm:prSet presAssocID="{C54A31B7-EF3F-4D94-A5EF-ADA412EF0C09}" presName="line1" presStyleLbl="callout" presStyleIdx="0" presStyleCnt="6"/>
      <dgm:spPr/>
    </dgm:pt>
    <dgm:pt modelId="{CD564614-A1B5-4452-8F07-BB55E2FDCB74}" type="pres">
      <dgm:prSet presAssocID="{C54A31B7-EF3F-4D94-A5EF-ADA412EF0C09}" presName="d1" presStyleLbl="callout" presStyleIdx="1" presStyleCnt="6"/>
      <dgm:spPr/>
    </dgm:pt>
    <dgm:pt modelId="{414B64F8-1B0D-4FCE-AFD7-DD3528C35810}" type="pres">
      <dgm:prSet presAssocID="{C93D7167-1081-41FF-B1B7-29AA5F8E9B0A}" presName="circle2" presStyleLbl="lnNode1" presStyleIdx="1" presStyleCnt="3"/>
      <dgm:spPr/>
    </dgm:pt>
    <dgm:pt modelId="{D58E894D-E81B-415F-9FEE-9BF27363C2B0}" type="pres">
      <dgm:prSet presAssocID="{C93D7167-1081-41FF-B1B7-29AA5F8E9B0A}" presName="text2" presStyleLbl="revTx" presStyleIdx="1" presStyleCnt="3" custScaleX="124276">
        <dgm:presLayoutVars>
          <dgm:bulletEnabled val="1"/>
        </dgm:presLayoutVars>
      </dgm:prSet>
      <dgm:spPr/>
    </dgm:pt>
    <dgm:pt modelId="{F8887BD4-1F7D-41C6-B0D2-BE4A672BC3DE}" type="pres">
      <dgm:prSet presAssocID="{C93D7167-1081-41FF-B1B7-29AA5F8E9B0A}" presName="line2" presStyleLbl="callout" presStyleIdx="2" presStyleCnt="6"/>
      <dgm:spPr/>
    </dgm:pt>
    <dgm:pt modelId="{9CCBC2EB-8A7C-4920-AA9A-3B8543615CA9}" type="pres">
      <dgm:prSet presAssocID="{C93D7167-1081-41FF-B1B7-29AA5F8E9B0A}" presName="d2" presStyleLbl="callout" presStyleIdx="3" presStyleCnt="6"/>
      <dgm:spPr/>
    </dgm:pt>
    <dgm:pt modelId="{9B254ABC-182C-4BE5-A10C-47B43424EDC4}" type="pres">
      <dgm:prSet presAssocID="{9367C00F-77E9-4AC3-BCD3-33978F5B8374}" presName="circle3" presStyleLbl="lnNode1" presStyleIdx="2" presStyleCnt="3"/>
      <dgm:spPr/>
    </dgm:pt>
    <dgm:pt modelId="{72432FDC-C3E7-4CB6-8902-82FF1D7C8977}" type="pres">
      <dgm:prSet presAssocID="{9367C00F-77E9-4AC3-BCD3-33978F5B8374}" presName="text3" presStyleLbl="revTx" presStyleIdx="2" presStyleCnt="3" custScaleX="121428">
        <dgm:presLayoutVars>
          <dgm:bulletEnabled val="1"/>
        </dgm:presLayoutVars>
      </dgm:prSet>
      <dgm:spPr/>
    </dgm:pt>
    <dgm:pt modelId="{60912A31-C817-4D9C-9458-76014B2EF51E}" type="pres">
      <dgm:prSet presAssocID="{9367C00F-77E9-4AC3-BCD3-33978F5B8374}" presName="line3" presStyleLbl="callout" presStyleIdx="4" presStyleCnt="6"/>
      <dgm:spPr/>
    </dgm:pt>
    <dgm:pt modelId="{EB43DCEA-E5A6-40BE-89C4-FCDFE858BE66}" type="pres">
      <dgm:prSet presAssocID="{9367C00F-77E9-4AC3-BCD3-33978F5B8374}" presName="d3" presStyleLbl="callout" presStyleIdx="5" presStyleCnt="6"/>
      <dgm:spPr/>
    </dgm:pt>
  </dgm:ptLst>
  <dgm:cxnLst>
    <dgm:cxn modelId="{1A1E8E42-0AB2-4CFA-93E0-F4B0667D7A32}" type="presOf" srcId="{9367C00F-77E9-4AC3-BCD3-33978F5B8374}" destId="{72432FDC-C3E7-4CB6-8902-82FF1D7C8977}" srcOrd="0" destOrd="0" presId="urn:microsoft.com/office/officeart/2005/8/layout/target1"/>
    <dgm:cxn modelId="{309C0645-FA41-4ADA-881F-144C71D78B72}" srcId="{9A017941-6EC5-4BFC-8026-542AEEEF0245}" destId="{C54A31B7-EF3F-4D94-A5EF-ADA412EF0C09}" srcOrd="0" destOrd="0" parTransId="{D3DC14B5-7573-43F6-89AF-6D23A5DB8F5F}" sibTransId="{6BC2E0BE-E711-410E-A5F9-12858FEF037A}"/>
    <dgm:cxn modelId="{D2CE7648-8792-4775-80EA-62E124601BA3}" type="presOf" srcId="{C54A31B7-EF3F-4D94-A5EF-ADA412EF0C09}" destId="{21F629FE-F363-49EC-AB1E-2C8DAB812D25}" srcOrd="0" destOrd="0" presId="urn:microsoft.com/office/officeart/2005/8/layout/target1"/>
    <dgm:cxn modelId="{178AE07F-E9BE-4F24-9FAE-7A2414ED975F}" srcId="{9A017941-6EC5-4BFC-8026-542AEEEF0245}" destId="{C93D7167-1081-41FF-B1B7-29AA5F8E9B0A}" srcOrd="1" destOrd="0" parTransId="{67A9FEF8-7103-4C1E-9EDB-FBA82266BAA4}" sibTransId="{935862DA-F5D0-4C96-B836-71EBE5DB81B9}"/>
    <dgm:cxn modelId="{F1159997-4EE7-4378-8C54-AB26423F96DF}" type="presOf" srcId="{C93D7167-1081-41FF-B1B7-29AA5F8E9B0A}" destId="{D58E894D-E81B-415F-9FEE-9BF27363C2B0}" srcOrd="0" destOrd="0" presId="urn:microsoft.com/office/officeart/2005/8/layout/target1"/>
    <dgm:cxn modelId="{966E04BC-9662-4F96-93B8-3262F9141BF7}" type="presOf" srcId="{9A017941-6EC5-4BFC-8026-542AEEEF0245}" destId="{1FC2EB47-F2CD-4862-8F17-E41BD3E86069}" srcOrd="0" destOrd="0" presId="urn:microsoft.com/office/officeart/2005/8/layout/target1"/>
    <dgm:cxn modelId="{D6C325BE-D357-4FAA-9A26-F1404305BC0B}" srcId="{9A017941-6EC5-4BFC-8026-542AEEEF0245}" destId="{9367C00F-77E9-4AC3-BCD3-33978F5B8374}" srcOrd="2" destOrd="0" parTransId="{7ACCE72C-BFD9-4631-9314-BA27CF3BD32B}" sibTransId="{BFC7E2CE-4F4A-4FE9-806F-09E204FAD79E}"/>
    <dgm:cxn modelId="{9D6633FA-590C-4CD6-9F1C-4614A03DBBE5}" type="presParOf" srcId="{1FC2EB47-F2CD-4862-8F17-E41BD3E86069}" destId="{4625CEB6-3EE2-49FD-BBB9-6B23DF712ACF}" srcOrd="0" destOrd="0" presId="urn:microsoft.com/office/officeart/2005/8/layout/target1"/>
    <dgm:cxn modelId="{3D117DA2-61CB-45A9-BD2F-27707B379AC1}" type="presParOf" srcId="{1FC2EB47-F2CD-4862-8F17-E41BD3E86069}" destId="{21F629FE-F363-49EC-AB1E-2C8DAB812D25}" srcOrd="1" destOrd="0" presId="urn:microsoft.com/office/officeart/2005/8/layout/target1"/>
    <dgm:cxn modelId="{685CD581-1815-4AF6-8C0F-A2BA40F85FFA}" type="presParOf" srcId="{1FC2EB47-F2CD-4862-8F17-E41BD3E86069}" destId="{4D6EAF87-E311-4D93-BED0-58DF917261E3}" srcOrd="2" destOrd="0" presId="urn:microsoft.com/office/officeart/2005/8/layout/target1"/>
    <dgm:cxn modelId="{EA59A4A8-9134-4E42-8DFC-32953A80BEF3}" type="presParOf" srcId="{1FC2EB47-F2CD-4862-8F17-E41BD3E86069}" destId="{CD564614-A1B5-4452-8F07-BB55E2FDCB74}" srcOrd="3" destOrd="0" presId="urn:microsoft.com/office/officeart/2005/8/layout/target1"/>
    <dgm:cxn modelId="{B819FD26-5B99-438D-8233-0DB148FD5B35}" type="presParOf" srcId="{1FC2EB47-F2CD-4862-8F17-E41BD3E86069}" destId="{414B64F8-1B0D-4FCE-AFD7-DD3528C35810}" srcOrd="4" destOrd="0" presId="urn:microsoft.com/office/officeart/2005/8/layout/target1"/>
    <dgm:cxn modelId="{401FEC97-25E6-40DC-B02C-49DED541D13B}" type="presParOf" srcId="{1FC2EB47-F2CD-4862-8F17-E41BD3E86069}" destId="{D58E894D-E81B-415F-9FEE-9BF27363C2B0}" srcOrd="5" destOrd="0" presId="urn:microsoft.com/office/officeart/2005/8/layout/target1"/>
    <dgm:cxn modelId="{B7B51046-1644-45AB-AA56-EF44B72DEB0F}" type="presParOf" srcId="{1FC2EB47-F2CD-4862-8F17-E41BD3E86069}" destId="{F8887BD4-1F7D-41C6-B0D2-BE4A672BC3DE}" srcOrd="6" destOrd="0" presId="urn:microsoft.com/office/officeart/2005/8/layout/target1"/>
    <dgm:cxn modelId="{FF97088A-A9DF-4693-BA38-FF304B5CD2D9}" type="presParOf" srcId="{1FC2EB47-F2CD-4862-8F17-E41BD3E86069}" destId="{9CCBC2EB-8A7C-4920-AA9A-3B8543615CA9}" srcOrd="7" destOrd="0" presId="urn:microsoft.com/office/officeart/2005/8/layout/target1"/>
    <dgm:cxn modelId="{A9DF0AE4-4C75-48D9-9A2A-4716AB02FB62}" type="presParOf" srcId="{1FC2EB47-F2CD-4862-8F17-E41BD3E86069}" destId="{9B254ABC-182C-4BE5-A10C-47B43424EDC4}" srcOrd="8" destOrd="0" presId="urn:microsoft.com/office/officeart/2005/8/layout/target1"/>
    <dgm:cxn modelId="{4CFF280D-A4DA-4A0B-8270-52CCAE7EE156}" type="presParOf" srcId="{1FC2EB47-F2CD-4862-8F17-E41BD3E86069}" destId="{72432FDC-C3E7-4CB6-8902-82FF1D7C8977}" srcOrd="9" destOrd="0" presId="urn:microsoft.com/office/officeart/2005/8/layout/target1"/>
    <dgm:cxn modelId="{A19E5A35-3C40-47E6-ABF5-2B329093DA4E}" type="presParOf" srcId="{1FC2EB47-F2CD-4862-8F17-E41BD3E86069}" destId="{60912A31-C817-4D9C-9458-76014B2EF51E}" srcOrd="10" destOrd="0" presId="urn:microsoft.com/office/officeart/2005/8/layout/target1"/>
    <dgm:cxn modelId="{4E0A13FC-F497-462A-A6A9-79E3360D0009}" type="presParOf" srcId="{1FC2EB47-F2CD-4862-8F17-E41BD3E86069}" destId="{EB43DCEA-E5A6-40BE-89C4-FCDFE858BE66}"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5" csCatId="colorful" phldr="1"/>
      <dgm:spPr/>
    </dgm:pt>
    <dgm:pt modelId="{FA552CF5-0917-43DA-A0F5-A5D3D1831A8C}">
      <dgm:prSet phldrT="[Text]"/>
      <dgm:spPr/>
      <dgm:t>
        <a:bodyPr/>
        <a:lstStyle/>
        <a:p>
          <a:r>
            <a:rPr lang="en-GB" dirty="0"/>
            <a:t>bueno</a:t>
          </a:r>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es</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Qué</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E9799302-1F6D-4253-8975-B7326870F88A}" type="presOf" srcId="{B37AAE0A-7819-4334-8EC6-DD3C7C4F273E}" destId="{04C0A35A-DC64-41FC-A118-B972EA386C68}" srcOrd="2"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38272226-8459-482D-9C28-C97C0E9EDC2D}" type="presOf" srcId="{FA552CF5-0917-43DA-A0F5-A5D3D1831A8C}" destId="{382C0EF7-662B-4A4B-93CB-4DB3F0772E9D}" srcOrd="2" destOrd="0" presId="urn:microsoft.com/office/officeart/2005/8/layout/gear1"/>
    <dgm:cxn modelId="{02CDFF31-FF27-4E80-A2F5-304C596A1B0F}" type="presOf" srcId="{4242B932-C33A-4360-AA1E-15FCE9615CBB}" destId="{A9210B2F-64CA-49E1-A1A2-E0B4DB218CC0}" srcOrd="0" destOrd="0" presId="urn:microsoft.com/office/officeart/2005/8/layout/gear1"/>
    <dgm:cxn modelId="{17447E37-FD3B-4BB3-B661-5B22FEA3AA4E}" type="presOf" srcId="{FD4B29BA-C6A1-47FC-92C6-1D0602E903AB}" destId="{D2BD489B-2C57-4F31-AE79-377E79471CD4}" srcOrd="0" destOrd="0" presId="urn:microsoft.com/office/officeart/2005/8/layout/gear1"/>
    <dgm:cxn modelId="{9D1AB545-6BD5-4923-B69E-38A63003C45C}" type="presOf" srcId="{CBECE990-6B6F-48EE-84AF-2F80FFE1AF12}" destId="{C430B11C-C7C8-41F2-AFA1-FA104859957C}" srcOrd="0" destOrd="0" presId="urn:microsoft.com/office/officeart/2005/8/layout/gear1"/>
    <dgm:cxn modelId="{96E87967-F25E-4080-B2FF-52BAB32ABDCA}" type="presOf" srcId="{FA552CF5-0917-43DA-A0F5-A5D3D1831A8C}" destId="{F876A299-53AF-4C85-B60A-297CE26DD8A3}" srcOrd="1" destOrd="0" presId="urn:microsoft.com/office/officeart/2005/8/layout/gear1"/>
    <dgm:cxn modelId="{15015B68-A563-4887-BB0A-B636441B22A8}" type="presOf" srcId="{B37AAE0A-7819-4334-8EC6-DD3C7C4F273E}" destId="{EE6A5647-C501-43D6-83F9-0EE7B3C44FB6}" srcOrd="0" destOrd="0" presId="urn:microsoft.com/office/officeart/2005/8/layout/gear1"/>
    <dgm:cxn modelId="{C0AF5052-6CC7-4783-994A-7427484228F9}" type="presOf" srcId="{CBECE990-6B6F-48EE-84AF-2F80FFE1AF12}" destId="{7050FD3A-7FA7-45BF-9185-0E5115F426F7}" srcOrd="2" destOrd="0" presId="urn:microsoft.com/office/officeart/2005/8/layout/gear1"/>
    <dgm:cxn modelId="{7CA6BB72-B405-4265-A9CD-CADE3BD9B269}" type="presOf" srcId="{3E3356D9-A649-40AF-91C2-9E30F7021120}" destId="{3BF18E74-A79F-44E4-82FE-3F78F76D05D2}"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EF0F5F9C-9333-4594-AB07-D19CA1D38114}" type="presOf" srcId="{1A97D3D1-A67C-46BF-BEEC-EA5C6894A47A}" destId="{9CE723A7-BC46-4CE9-A6C5-C2C6856781F4}" srcOrd="0" destOrd="0" presId="urn:microsoft.com/office/officeart/2005/8/layout/gear1"/>
    <dgm:cxn modelId="{78FDE2A1-E72A-4181-8825-1692B01719EB}" type="presOf" srcId="{FA552CF5-0917-43DA-A0F5-A5D3D1831A8C}" destId="{0783B730-B43E-4CDE-BA26-0E01A7F6397D}" srcOrd="0" destOrd="0" presId="urn:microsoft.com/office/officeart/2005/8/layout/gear1"/>
    <dgm:cxn modelId="{0E36B8B5-7D7D-410B-83FA-2E900E2651C1}" type="presOf" srcId="{B37AAE0A-7819-4334-8EC6-DD3C7C4F273E}" destId="{B128CF09-C302-4844-AAAC-716736783D80}" srcOrd="3"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9BC30FED-A76D-4F9F-91CD-AFD6A4034349}" type="presOf" srcId="{B37AAE0A-7819-4334-8EC6-DD3C7C4F273E}" destId="{63D50B3E-509F-4494-A2FF-2B8FB1F784B7}" srcOrd="1" destOrd="0" presId="urn:microsoft.com/office/officeart/2005/8/layout/gear1"/>
    <dgm:cxn modelId="{FAB8FBEF-3A51-46C1-86D7-8D896E239211}" type="presOf" srcId="{CBECE990-6B6F-48EE-84AF-2F80FFE1AF12}" destId="{8B0F1354-D3A9-4785-B782-C9C47B4F0688}" srcOrd="1" destOrd="0" presId="urn:microsoft.com/office/officeart/2005/8/layout/gear1"/>
    <dgm:cxn modelId="{34C1FF4A-42D8-4EF5-BB3A-020B823FB67A}" type="presParOf" srcId="{9CE723A7-BC46-4CE9-A6C5-C2C6856781F4}" destId="{0783B730-B43E-4CDE-BA26-0E01A7F6397D}" srcOrd="0" destOrd="0" presId="urn:microsoft.com/office/officeart/2005/8/layout/gear1"/>
    <dgm:cxn modelId="{9204959D-543E-4D7D-9166-46741C2C94C9}" type="presParOf" srcId="{9CE723A7-BC46-4CE9-A6C5-C2C6856781F4}" destId="{F876A299-53AF-4C85-B60A-297CE26DD8A3}" srcOrd="1" destOrd="0" presId="urn:microsoft.com/office/officeart/2005/8/layout/gear1"/>
    <dgm:cxn modelId="{D4B6AEAB-2AC3-4265-B2FD-634C21F03C84}" type="presParOf" srcId="{9CE723A7-BC46-4CE9-A6C5-C2C6856781F4}" destId="{382C0EF7-662B-4A4B-93CB-4DB3F0772E9D}" srcOrd="2" destOrd="0" presId="urn:microsoft.com/office/officeart/2005/8/layout/gear1"/>
    <dgm:cxn modelId="{784C20F7-ABA5-4358-9C85-CE613A57E408}" type="presParOf" srcId="{9CE723A7-BC46-4CE9-A6C5-C2C6856781F4}" destId="{C430B11C-C7C8-41F2-AFA1-FA104859957C}" srcOrd="3" destOrd="0" presId="urn:microsoft.com/office/officeart/2005/8/layout/gear1"/>
    <dgm:cxn modelId="{330D99D9-C44E-4066-AE10-7748FFC6BB14}" type="presParOf" srcId="{9CE723A7-BC46-4CE9-A6C5-C2C6856781F4}" destId="{8B0F1354-D3A9-4785-B782-C9C47B4F0688}" srcOrd="4" destOrd="0" presId="urn:microsoft.com/office/officeart/2005/8/layout/gear1"/>
    <dgm:cxn modelId="{4C6EA690-0223-486F-A30B-D5910189CD84}" type="presParOf" srcId="{9CE723A7-BC46-4CE9-A6C5-C2C6856781F4}" destId="{7050FD3A-7FA7-45BF-9185-0E5115F426F7}" srcOrd="5" destOrd="0" presId="urn:microsoft.com/office/officeart/2005/8/layout/gear1"/>
    <dgm:cxn modelId="{14143313-6B34-4E1C-B16F-642DD58B9705}" type="presParOf" srcId="{9CE723A7-BC46-4CE9-A6C5-C2C6856781F4}" destId="{EE6A5647-C501-43D6-83F9-0EE7B3C44FB6}" srcOrd="6" destOrd="0" presId="urn:microsoft.com/office/officeart/2005/8/layout/gear1"/>
    <dgm:cxn modelId="{3D5E093E-2519-41AA-AC13-BCBD0129FC99}" type="presParOf" srcId="{9CE723A7-BC46-4CE9-A6C5-C2C6856781F4}" destId="{63D50B3E-509F-4494-A2FF-2B8FB1F784B7}" srcOrd="7" destOrd="0" presId="urn:microsoft.com/office/officeart/2005/8/layout/gear1"/>
    <dgm:cxn modelId="{F8D6E6B6-2A34-4991-B6FD-726BC3D6AFFD}" type="presParOf" srcId="{9CE723A7-BC46-4CE9-A6C5-C2C6856781F4}" destId="{04C0A35A-DC64-41FC-A118-B972EA386C68}" srcOrd="8" destOrd="0" presId="urn:microsoft.com/office/officeart/2005/8/layout/gear1"/>
    <dgm:cxn modelId="{001EA45F-ECDF-4917-8636-AB0CB941DC22}" type="presParOf" srcId="{9CE723A7-BC46-4CE9-A6C5-C2C6856781F4}" destId="{B128CF09-C302-4844-AAAC-716736783D80}" srcOrd="9" destOrd="0" presId="urn:microsoft.com/office/officeart/2005/8/layout/gear1"/>
    <dgm:cxn modelId="{8BC60BBD-8075-4BF4-954D-C3820F34E438}" type="presParOf" srcId="{9CE723A7-BC46-4CE9-A6C5-C2C6856781F4}" destId="{D2BD489B-2C57-4F31-AE79-377E79471CD4}" srcOrd="10" destOrd="0" presId="urn:microsoft.com/office/officeart/2005/8/layout/gear1"/>
    <dgm:cxn modelId="{25203B7D-B2F3-48F2-B8A4-E668820B0917}" type="presParOf" srcId="{9CE723A7-BC46-4CE9-A6C5-C2C6856781F4}" destId="{A9210B2F-64CA-49E1-A1A2-E0B4DB218CC0}" srcOrd="11" destOrd="0" presId="urn:microsoft.com/office/officeart/2005/8/layout/gear1"/>
    <dgm:cxn modelId="{625200F3-C1E3-4F14-ABC2-955C2BA108E2}"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97D3D1-A67C-46BF-BEEC-EA5C6894A47A}" type="doc">
      <dgm:prSet loTypeId="urn:microsoft.com/office/officeart/2005/8/layout/gear1" loCatId="process" qsTypeId="urn:microsoft.com/office/officeart/2005/8/quickstyle/3d1" qsCatId="3D" csTypeId="urn:microsoft.com/office/officeart/2005/8/colors/colorful1" csCatId="colorful" phldr="1"/>
      <dgm:spPr/>
    </dgm:pt>
    <dgm:pt modelId="{FA552CF5-0917-43DA-A0F5-A5D3D1831A8C}">
      <dgm:prSet phldrT="[Text]"/>
      <dgm:spPr/>
      <dgm:t>
        <a:bodyPr/>
        <a:lstStyle/>
        <a:p>
          <a:r>
            <a:rPr lang="en-GB" dirty="0"/>
            <a:t>Lo </a:t>
          </a:r>
          <a:r>
            <a:rPr lang="en-GB" dirty="0" err="1"/>
            <a:t>mejor</a:t>
          </a:r>
          <a:endParaRPr lang="en-GB" dirty="0"/>
        </a:p>
      </dgm:t>
    </dgm:pt>
    <dgm:pt modelId="{A35FEF83-99E7-403C-A7DE-A0455111C310}" type="parTrans" cxnId="{997B7CD4-D408-4589-98C4-07EB16950BDF}">
      <dgm:prSet/>
      <dgm:spPr/>
      <dgm:t>
        <a:bodyPr/>
        <a:lstStyle/>
        <a:p>
          <a:endParaRPr lang="en-GB"/>
        </a:p>
      </dgm:t>
    </dgm:pt>
    <dgm:pt modelId="{FD4B29BA-C6A1-47FC-92C6-1D0602E903AB}" type="sibTrans" cxnId="{997B7CD4-D408-4589-98C4-07EB16950BDF}">
      <dgm:prSet/>
      <dgm:spPr/>
      <dgm:t>
        <a:bodyPr/>
        <a:lstStyle/>
        <a:p>
          <a:endParaRPr lang="en-GB"/>
        </a:p>
      </dgm:t>
    </dgm:pt>
    <dgm:pt modelId="{CBECE990-6B6F-48EE-84AF-2F80FFE1AF12}">
      <dgm:prSet phldrT="[Text]"/>
      <dgm:spPr/>
      <dgm:t>
        <a:bodyPr/>
        <a:lstStyle/>
        <a:p>
          <a:r>
            <a:rPr lang="en-GB" dirty="0"/>
            <a:t>es </a:t>
          </a:r>
        </a:p>
      </dgm:t>
    </dgm:pt>
    <dgm:pt modelId="{0EA12297-EBCD-4442-839E-21C9A3D6D9F1}" type="parTrans" cxnId="{C9A46517-0678-42F0-AD9C-DF4AF47ABF80}">
      <dgm:prSet/>
      <dgm:spPr/>
      <dgm:t>
        <a:bodyPr/>
        <a:lstStyle/>
        <a:p>
          <a:endParaRPr lang="en-GB"/>
        </a:p>
      </dgm:t>
    </dgm:pt>
    <dgm:pt modelId="{4242B932-C33A-4360-AA1E-15FCE9615CBB}" type="sibTrans" cxnId="{C9A46517-0678-42F0-AD9C-DF4AF47ABF80}">
      <dgm:prSet/>
      <dgm:spPr/>
      <dgm:t>
        <a:bodyPr/>
        <a:lstStyle/>
        <a:p>
          <a:endParaRPr lang="en-GB"/>
        </a:p>
      </dgm:t>
    </dgm:pt>
    <dgm:pt modelId="{B37AAE0A-7819-4334-8EC6-DD3C7C4F273E}">
      <dgm:prSet phldrT="[Text]"/>
      <dgm:spPr/>
      <dgm:t>
        <a:bodyPr/>
        <a:lstStyle/>
        <a:p>
          <a:r>
            <a:rPr lang="en-GB" dirty="0" err="1"/>
            <a:t>Qué</a:t>
          </a:r>
          <a:endParaRPr lang="en-GB" dirty="0"/>
        </a:p>
      </dgm:t>
    </dgm:pt>
    <dgm:pt modelId="{9AD54680-FDCB-4BAE-8E31-182F0AFEAF4C}" type="parTrans" cxnId="{9A902D82-D8E6-4710-9948-0E92C5F79D34}">
      <dgm:prSet/>
      <dgm:spPr/>
      <dgm:t>
        <a:bodyPr/>
        <a:lstStyle/>
        <a:p>
          <a:endParaRPr lang="en-GB"/>
        </a:p>
      </dgm:t>
    </dgm:pt>
    <dgm:pt modelId="{3E3356D9-A649-40AF-91C2-9E30F7021120}" type="sibTrans" cxnId="{9A902D82-D8E6-4710-9948-0E92C5F79D34}">
      <dgm:prSet/>
      <dgm:spPr/>
      <dgm:t>
        <a:bodyPr/>
        <a:lstStyle/>
        <a:p>
          <a:endParaRPr lang="en-GB"/>
        </a:p>
      </dgm:t>
    </dgm:pt>
    <dgm:pt modelId="{9CE723A7-BC46-4CE9-A6C5-C2C6856781F4}" type="pres">
      <dgm:prSet presAssocID="{1A97D3D1-A67C-46BF-BEEC-EA5C6894A47A}" presName="composite" presStyleCnt="0">
        <dgm:presLayoutVars>
          <dgm:chMax val="3"/>
          <dgm:animLvl val="lvl"/>
          <dgm:resizeHandles val="exact"/>
        </dgm:presLayoutVars>
      </dgm:prSet>
      <dgm:spPr/>
    </dgm:pt>
    <dgm:pt modelId="{0783B730-B43E-4CDE-BA26-0E01A7F6397D}" type="pres">
      <dgm:prSet presAssocID="{FA552CF5-0917-43DA-A0F5-A5D3D1831A8C}" presName="gear1" presStyleLbl="node1" presStyleIdx="0" presStyleCnt="3">
        <dgm:presLayoutVars>
          <dgm:chMax val="1"/>
          <dgm:bulletEnabled val="1"/>
        </dgm:presLayoutVars>
      </dgm:prSet>
      <dgm:spPr/>
    </dgm:pt>
    <dgm:pt modelId="{F876A299-53AF-4C85-B60A-297CE26DD8A3}" type="pres">
      <dgm:prSet presAssocID="{FA552CF5-0917-43DA-A0F5-A5D3D1831A8C}" presName="gear1srcNode" presStyleLbl="node1" presStyleIdx="0" presStyleCnt="3"/>
      <dgm:spPr/>
    </dgm:pt>
    <dgm:pt modelId="{382C0EF7-662B-4A4B-93CB-4DB3F0772E9D}" type="pres">
      <dgm:prSet presAssocID="{FA552CF5-0917-43DA-A0F5-A5D3D1831A8C}" presName="gear1dstNode" presStyleLbl="node1" presStyleIdx="0" presStyleCnt="3"/>
      <dgm:spPr/>
    </dgm:pt>
    <dgm:pt modelId="{C430B11C-C7C8-41F2-AFA1-FA104859957C}" type="pres">
      <dgm:prSet presAssocID="{CBECE990-6B6F-48EE-84AF-2F80FFE1AF12}" presName="gear2" presStyleLbl="node1" presStyleIdx="1" presStyleCnt="3">
        <dgm:presLayoutVars>
          <dgm:chMax val="1"/>
          <dgm:bulletEnabled val="1"/>
        </dgm:presLayoutVars>
      </dgm:prSet>
      <dgm:spPr/>
    </dgm:pt>
    <dgm:pt modelId="{8B0F1354-D3A9-4785-B782-C9C47B4F0688}" type="pres">
      <dgm:prSet presAssocID="{CBECE990-6B6F-48EE-84AF-2F80FFE1AF12}" presName="gear2srcNode" presStyleLbl="node1" presStyleIdx="1" presStyleCnt="3"/>
      <dgm:spPr/>
    </dgm:pt>
    <dgm:pt modelId="{7050FD3A-7FA7-45BF-9185-0E5115F426F7}" type="pres">
      <dgm:prSet presAssocID="{CBECE990-6B6F-48EE-84AF-2F80FFE1AF12}" presName="gear2dstNode" presStyleLbl="node1" presStyleIdx="1" presStyleCnt="3"/>
      <dgm:spPr/>
    </dgm:pt>
    <dgm:pt modelId="{EE6A5647-C501-43D6-83F9-0EE7B3C44FB6}" type="pres">
      <dgm:prSet presAssocID="{B37AAE0A-7819-4334-8EC6-DD3C7C4F273E}" presName="gear3" presStyleLbl="node1" presStyleIdx="2" presStyleCnt="3"/>
      <dgm:spPr/>
    </dgm:pt>
    <dgm:pt modelId="{63D50B3E-509F-4494-A2FF-2B8FB1F784B7}" type="pres">
      <dgm:prSet presAssocID="{B37AAE0A-7819-4334-8EC6-DD3C7C4F273E}" presName="gear3tx" presStyleLbl="node1" presStyleIdx="2" presStyleCnt="3">
        <dgm:presLayoutVars>
          <dgm:chMax val="1"/>
          <dgm:bulletEnabled val="1"/>
        </dgm:presLayoutVars>
      </dgm:prSet>
      <dgm:spPr/>
    </dgm:pt>
    <dgm:pt modelId="{04C0A35A-DC64-41FC-A118-B972EA386C68}" type="pres">
      <dgm:prSet presAssocID="{B37AAE0A-7819-4334-8EC6-DD3C7C4F273E}" presName="gear3srcNode" presStyleLbl="node1" presStyleIdx="2" presStyleCnt="3"/>
      <dgm:spPr/>
    </dgm:pt>
    <dgm:pt modelId="{B128CF09-C302-4844-AAAC-716736783D80}" type="pres">
      <dgm:prSet presAssocID="{B37AAE0A-7819-4334-8EC6-DD3C7C4F273E}" presName="gear3dstNode" presStyleLbl="node1" presStyleIdx="2" presStyleCnt="3"/>
      <dgm:spPr/>
    </dgm:pt>
    <dgm:pt modelId="{D2BD489B-2C57-4F31-AE79-377E79471CD4}" type="pres">
      <dgm:prSet presAssocID="{FD4B29BA-C6A1-47FC-92C6-1D0602E903AB}" presName="connector1" presStyleLbl="sibTrans2D1" presStyleIdx="0" presStyleCnt="3"/>
      <dgm:spPr/>
    </dgm:pt>
    <dgm:pt modelId="{A9210B2F-64CA-49E1-A1A2-E0B4DB218CC0}" type="pres">
      <dgm:prSet presAssocID="{4242B932-C33A-4360-AA1E-15FCE9615CBB}" presName="connector2" presStyleLbl="sibTrans2D1" presStyleIdx="1" presStyleCnt="3"/>
      <dgm:spPr/>
    </dgm:pt>
    <dgm:pt modelId="{3BF18E74-A79F-44E4-82FE-3F78F76D05D2}" type="pres">
      <dgm:prSet presAssocID="{3E3356D9-A649-40AF-91C2-9E30F7021120}" presName="connector3" presStyleLbl="sibTrans2D1" presStyleIdx="2" presStyleCnt="3"/>
      <dgm:spPr/>
    </dgm:pt>
  </dgm:ptLst>
  <dgm:cxnLst>
    <dgm:cxn modelId="{53BB4614-E54B-4F4B-B3C0-810A61D81C0E}" type="presOf" srcId="{CBECE990-6B6F-48EE-84AF-2F80FFE1AF12}" destId="{8B0F1354-D3A9-4785-B782-C9C47B4F0688}" srcOrd="1" destOrd="0" presId="urn:microsoft.com/office/officeart/2005/8/layout/gear1"/>
    <dgm:cxn modelId="{C9A46517-0678-42F0-AD9C-DF4AF47ABF80}" srcId="{1A97D3D1-A67C-46BF-BEEC-EA5C6894A47A}" destId="{CBECE990-6B6F-48EE-84AF-2F80FFE1AF12}" srcOrd="1" destOrd="0" parTransId="{0EA12297-EBCD-4442-839E-21C9A3D6D9F1}" sibTransId="{4242B932-C33A-4360-AA1E-15FCE9615CBB}"/>
    <dgm:cxn modelId="{01126318-143E-484E-B3C2-6E63DD460024}" type="presOf" srcId="{1A97D3D1-A67C-46BF-BEEC-EA5C6894A47A}" destId="{9CE723A7-BC46-4CE9-A6C5-C2C6856781F4}" srcOrd="0" destOrd="0" presId="urn:microsoft.com/office/officeart/2005/8/layout/gear1"/>
    <dgm:cxn modelId="{C7A2751B-4516-4687-8C2B-0FFA265163EB}" type="presOf" srcId="{B37AAE0A-7819-4334-8EC6-DD3C7C4F273E}" destId="{B128CF09-C302-4844-AAAC-716736783D80}" srcOrd="3" destOrd="0" presId="urn:microsoft.com/office/officeart/2005/8/layout/gear1"/>
    <dgm:cxn modelId="{6EC84A3B-5202-44E5-A42B-62977FBD24E2}" type="presOf" srcId="{4242B932-C33A-4360-AA1E-15FCE9615CBB}" destId="{A9210B2F-64CA-49E1-A1A2-E0B4DB218CC0}" srcOrd="0" destOrd="0" presId="urn:microsoft.com/office/officeart/2005/8/layout/gear1"/>
    <dgm:cxn modelId="{508DD440-7C2B-4C00-A6A6-42DCCABCC81B}" type="presOf" srcId="{B37AAE0A-7819-4334-8EC6-DD3C7C4F273E}" destId="{04C0A35A-DC64-41FC-A118-B972EA386C68}" srcOrd="2" destOrd="0" presId="urn:microsoft.com/office/officeart/2005/8/layout/gear1"/>
    <dgm:cxn modelId="{6BD46364-C45E-4CC6-86EB-2048A4CD0B14}" type="presOf" srcId="{FA552CF5-0917-43DA-A0F5-A5D3D1831A8C}" destId="{382C0EF7-662B-4A4B-93CB-4DB3F0772E9D}" srcOrd="2" destOrd="0" presId="urn:microsoft.com/office/officeart/2005/8/layout/gear1"/>
    <dgm:cxn modelId="{09736D48-6524-4539-9F58-5FDA11415CB7}" type="presOf" srcId="{FA552CF5-0917-43DA-A0F5-A5D3D1831A8C}" destId="{F876A299-53AF-4C85-B60A-297CE26DD8A3}" srcOrd="1" destOrd="0" presId="urn:microsoft.com/office/officeart/2005/8/layout/gear1"/>
    <dgm:cxn modelId="{A7914456-1D1B-4428-89E1-B0272B58AB4C}" type="presOf" srcId="{FD4B29BA-C6A1-47FC-92C6-1D0602E903AB}" destId="{D2BD489B-2C57-4F31-AE79-377E79471CD4}" srcOrd="0" destOrd="0" presId="urn:microsoft.com/office/officeart/2005/8/layout/gear1"/>
    <dgm:cxn modelId="{9A902D82-D8E6-4710-9948-0E92C5F79D34}" srcId="{1A97D3D1-A67C-46BF-BEEC-EA5C6894A47A}" destId="{B37AAE0A-7819-4334-8EC6-DD3C7C4F273E}" srcOrd="2" destOrd="0" parTransId="{9AD54680-FDCB-4BAE-8E31-182F0AFEAF4C}" sibTransId="{3E3356D9-A649-40AF-91C2-9E30F7021120}"/>
    <dgm:cxn modelId="{50C45B82-FD75-4BD6-AF1E-956674BE362A}" type="presOf" srcId="{CBECE990-6B6F-48EE-84AF-2F80FFE1AF12}" destId="{7050FD3A-7FA7-45BF-9185-0E5115F426F7}" srcOrd="2" destOrd="0" presId="urn:microsoft.com/office/officeart/2005/8/layout/gear1"/>
    <dgm:cxn modelId="{455FA189-F7A3-4A10-8358-83DF0A6D8F59}" type="presOf" srcId="{3E3356D9-A649-40AF-91C2-9E30F7021120}" destId="{3BF18E74-A79F-44E4-82FE-3F78F76D05D2}" srcOrd="0" destOrd="0" presId="urn:microsoft.com/office/officeart/2005/8/layout/gear1"/>
    <dgm:cxn modelId="{A5746AC6-01EB-4A98-B907-F77DB651B04E}" type="presOf" srcId="{B37AAE0A-7819-4334-8EC6-DD3C7C4F273E}" destId="{63D50B3E-509F-4494-A2FF-2B8FB1F784B7}" srcOrd="1" destOrd="0" presId="urn:microsoft.com/office/officeart/2005/8/layout/gear1"/>
    <dgm:cxn modelId="{3382ECCB-CF3E-4F77-9C69-39BF894F50F4}" type="presOf" srcId="{CBECE990-6B6F-48EE-84AF-2F80FFE1AF12}" destId="{C430B11C-C7C8-41F2-AFA1-FA104859957C}" srcOrd="0" destOrd="0" presId="urn:microsoft.com/office/officeart/2005/8/layout/gear1"/>
    <dgm:cxn modelId="{997B7CD4-D408-4589-98C4-07EB16950BDF}" srcId="{1A97D3D1-A67C-46BF-BEEC-EA5C6894A47A}" destId="{FA552CF5-0917-43DA-A0F5-A5D3D1831A8C}" srcOrd="0" destOrd="0" parTransId="{A35FEF83-99E7-403C-A7DE-A0455111C310}" sibTransId="{FD4B29BA-C6A1-47FC-92C6-1D0602E903AB}"/>
    <dgm:cxn modelId="{635100DE-1712-4246-BC68-2C3E36586E76}" type="presOf" srcId="{B37AAE0A-7819-4334-8EC6-DD3C7C4F273E}" destId="{EE6A5647-C501-43D6-83F9-0EE7B3C44FB6}" srcOrd="0" destOrd="0" presId="urn:microsoft.com/office/officeart/2005/8/layout/gear1"/>
    <dgm:cxn modelId="{2CD48EF5-96CA-409B-8004-4171BFAC2B74}" type="presOf" srcId="{FA552CF5-0917-43DA-A0F5-A5D3D1831A8C}" destId="{0783B730-B43E-4CDE-BA26-0E01A7F6397D}" srcOrd="0" destOrd="0" presId="urn:microsoft.com/office/officeart/2005/8/layout/gear1"/>
    <dgm:cxn modelId="{89D5916C-A6A9-48CC-ABAF-AB4E09E39B8C}" type="presParOf" srcId="{9CE723A7-BC46-4CE9-A6C5-C2C6856781F4}" destId="{0783B730-B43E-4CDE-BA26-0E01A7F6397D}" srcOrd="0" destOrd="0" presId="urn:microsoft.com/office/officeart/2005/8/layout/gear1"/>
    <dgm:cxn modelId="{10D2E7C5-AE3A-4E7F-B181-45A8E765774F}" type="presParOf" srcId="{9CE723A7-BC46-4CE9-A6C5-C2C6856781F4}" destId="{F876A299-53AF-4C85-B60A-297CE26DD8A3}" srcOrd="1" destOrd="0" presId="urn:microsoft.com/office/officeart/2005/8/layout/gear1"/>
    <dgm:cxn modelId="{1E5896CB-27B2-4328-9AAE-B6468C20B159}" type="presParOf" srcId="{9CE723A7-BC46-4CE9-A6C5-C2C6856781F4}" destId="{382C0EF7-662B-4A4B-93CB-4DB3F0772E9D}" srcOrd="2" destOrd="0" presId="urn:microsoft.com/office/officeart/2005/8/layout/gear1"/>
    <dgm:cxn modelId="{F0244424-E6AA-44B2-8E4E-3025A5B98942}" type="presParOf" srcId="{9CE723A7-BC46-4CE9-A6C5-C2C6856781F4}" destId="{C430B11C-C7C8-41F2-AFA1-FA104859957C}" srcOrd="3" destOrd="0" presId="urn:microsoft.com/office/officeart/2005/8/layout/gear1"/>
    <dgm:cxn modelId="{C78DB7AE-2E16-42FB-8F52-D3AC72A46BD3}" type="presParOf" srcId="{9CE723A7-BC46-4CE9-A6C5-C2C6856781F4}" destId="{8B0F1354-D3A9-4785-B782-C9C47B4F0688}" srcOrd="4" destOrd="0" presId="urn:microsoft.com/office/officeart/2005/8/layout/gear1"/>
    <dgm:cxn modelId="{96875FBD-8B35-4886-A915-8F346A17D071}" type="presParOf" srcId="{9CE723A7-BC46-4CE9-A6C5-C2C6856781F4}" destId="{7050FD3A-7FA7-45BF-9185-0E5115F426F7}" srcOrd="5" destOrd="0" presId="urn:microsoft.com/office/officeart/2005/8/layout/gear1"/>
    <dgm:cxn modelId="{1CEF9993-8D8A-497F-8E9D-A882565B05D4}" type="presParOf" srcId="{9CE723A7-BC46-4CE9-A6C5-C2C6856781F4}" destId="{EE6A5647-C501-43D6-83F9-0EE7B3C44FB6}" srcOrd="6" destOrd="0" presId="urn:microsoft.com/office/officeart/2005/8/layout/gear1"/>
    <dgm:cxn modelId="{BC907E89-7A65-4543-93E2-E2E5D4AD9DB0}" type="presParOf" srcId="{9CE723A7-BC46-4CE9-A6C5-C2C6856781F4}" destId="{63D50B3E-509F-4494-A2FF-2B8FB1F784B7}" srcOrd="7" destOrd="0" presId="urn:microsoft.com/office/officeart/2005/8/layout/gear1"/>
    <dgm:cxn modelId="{B2887B0D-E9A1-4D77-9C9A-3DB1C832D9AA}" type="presParOf" srcId="{9CE723A7-BC46-4CE9-A6C5-C2C6856781F4}" destId="{04C0A35A-DC64-41FC-A118-B972EA386C68}" srcOrd="8" destOrd="0" presId="urn:microsoft.com/office/officeart/2005/8/layout/gear1"/>
    <dgm:cxn modelId="{4D8A4622-85F2-4AF7-A59D-B037C8EC1CAD}" type="presParOf" srcId="{9CE723A7-BC46-4CE9-A6C5-C2C6856781F4}" destId="{B128CF09-C302-4844-AAAC-716736783D80}" srcOrd="9" destOrd="0" presId="urn:microsoft.com/office/officeart/2005/8/layout/gear1"/>
    <dgm:cxn modelId="{676AD1D9-42F5-4771-94EB-7E4F82B91ADC}" type="presParOf" srcId="{9CE723A7-BC46-4CE9-A6C5-C2C6856781F4}" destId="{D2BD489B-2C57-4F31-AE79-377E79471CD4}" srcOrd="10" destOrd="0" presId="urn:microsoft.com/office/officeart/2005/8/layout/gear1"/>
    <dgm:cxn modelId="{D28F6024-CD70-4EE5-B9FB-B6AF85D1DDE6}" type="presParOf" srcId="{9CE723A7-BC46-4CE9-A6C5-C2C6856781F4}" destId="{A9210B2F-64CA-49E1-A1A2-E0B4DB218CC0}" srcOrd="11" destOrd="0" presId="urn:microsoft.com/office/officeart/2005/8/layout/gear1"/>
    <dgm:cxn modelId="{4525CDFC-AB30-47D3-B588-6B50DA4C798A}" type="presParOf" srcId="{9CE723A7-BC46-4CE9-A6C5-C2C6856781F4}" destId="{3BF18E74-A79F-44E4-82FE-3F78F76D05D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5BA31-02A6-424F-AC28-8642A2A228B8}">
      <dsp:nvSpPr>
        <dsp:cNvPr id="0" name=""/>
        <dsp:cNvSpPr/>
      </dsp:nvSpPr>
      <dsp:spPr>
        <a:xfrm rot="16200000">
          <a:off x="-1186775" y="1187311"/>
          <a:ext cx="3768724" cy="1394100"/>
        </a:xfrm>
        <a:prstGeom prst="flowChartManualOperati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930" bIns="0" numCol="1" spcCol="1270" anchor="t" anchorCtr="0">
          <a:noAutofit/>
        </a:bodyPr>
        <a:lstStyle/>
        <a:p>
          <a:pPr marL="0" lvl="0" indent="0" algn="l" defTabSz="889000">
            <a:lnSpc>
              <a:spcPct val="90000"/>
            </a:lnSpc>
            <a:spcBef>
              <a:spcPct val="0"/>
            </a:spcBef>
            <a:spcAft>
              <a:spcPct val="35000"/>
            </a:spcAft>
            <a:buNone/>
          </a:pPr>
          <a:r>
            <a:rPr lang="en-GB" sz="2000" kern="1200" dirty="0" err="1"/>
            <a:t>Clases</a:t>
          </a:r>
          <a:endParaRPr lang="en-GB" sz="20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rot="5400000">
        <a:off x="537" y="753744"/>
        <a:ext cx="1394100" cy="2261234"/>
      </dsp:txXfrm>
    </dsp:sp>
    <dsp:sp modelId="{F8B3E4D5-6712-453A-AB12-762C9C20075A}">
      <dsp:nvSpPr>
        <dsp:cNvPr id="0" name=""/>
        <dsp:cNvSpPr/>
      </dsp:nvSpPr>
      <dsp:spPr>
        <a:xfrm rot="16200000">
          <a:off x="311882" y="1187311"/>
          <a:ext cx="3768724" cy="1394100"/>
        </a:xfrm>
        <a:prstGeom prst="flowChartManualOperation">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930" bIns="0" numCol="1" spcCol="1270" anchor="t" anchorCtr="0">
          <a:noAutofit/>
        </a:bodyPr>
        <a:lstStyle/>
        <a:p>
          <a:pPr marL="0" lvl="0" indent="0" algn="l" defTabSz="889000">
            <a:lnSpc>
              <a:spcPct val="90000"/>
            </a:lnSpc>
            <a:spcBef>
              <a:spcPct val="0"/>
            </a:spcBef>
            <a:spcAft>
              <a:spcPct val="35000"/>
            </a:spcAft>
            <a:buNone/>
          </a:pPr>
          <a:r>
            <a:rPr lang="en-GB" sz="2000" kern="1200" dirty="0" err="1"/>
            <a:t>Evaluación</a:t>
          </a:r>
          <a:r>
            <a:rPr lang="en-GB" sz="2000" kern="1200" dirty="0"/>
            <a:t> a </a:t>
          </a:r>
          <a:r>
            <a:rPr lang="en-GB" sz="2000" kern="1200" dirty="0" err="1"/>
            <a:t>mitad</a:t>
          </a:r>
          <a:r>
            <a:rPr lang="en-GB" sz="2000" kern="1200" dirty="0"/>
            <a:t> de la </a:t>
          </a:r>
          <a:r>
            <a:rPr lang="en-GB" sz="2000" kern="1200" dirty="0" err="1"/>
            <a:t>unidad</a:t>
          </a:r>
          <a:endParaRPr lang="en-GB" sz="2000" kern="1200" dirty="0"/>
        </a:p>
        <a:p>
          <a:pPr marL="171450" lvl="1" indent="-171450" algn="l" defTabSz="711200">
            <a:lnSpc>
              <a:spcPct val="90000"/>
            </a:lnSpc>
            <a:spcBef>
              <a:spcPct val="0"/>
            </a:spcBef>
            <a:spcAft>
              <a:spcPct val="15000"/>
            </a:spcAft>
            <a:buChar char="•"/>
          </a:pPr>
          <a:endParaRPr lang="en-GB" sz="1600" kern="1200" dirty="0"/>
        </a:p>
      </dsp:txBody>
      <dsp:txXfrm rot="5400000">
        <a:off x="1499194" y="753744"/>
        <a:ext cx="1394100" cy="2261234"/>
      </dsp:txXfrm>
    </dsp:sp>
    <dsp:sp modelId="{D429B153-F51E-43B5-8073-5AF9BA98A9C3}">
      <dsp:nvSpPr>
        <dsp:cNvPr id="0" name=""/>
        <dsp:cNvSpPr/>
      </dsp:nvSpPr>
      <dsp:spPr>
        <a:xfrm rot="16200000">
          <a:off x="1810539" y="1187311"/>
          <a:ext cx="3768724" cy="1394100"/>
        </a:xfrm>
        <a:prstGeom prst="flowChartManualOperati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930" bIns="0" numCol="1" spcCol="1270" anchor="t" anchorCtr="0">
          <a:noAutofit/>
        </a:bodyPr>
        <a:lstStyle/>
        <a:p>
          <a:pPr marL="0" lvl="0" indent="0" algn="l" defTabSz="889000">
            <a:lnSpc>
              <a:spcPct val="90000"/>
            </a:lnSpc>
            <a:spcBef>
              <a:spcPct val="0"/>
            </a:spcBef>
            <a:spcAft>
              <a:spcPct val="35000"/>
            </a:spcAft>
            <a:buNone/>
          </a:pPr>
          <a:r>
            <a:rPr lang="en-GB" sz="2000" kern="1200" dirty="0" err="1"/>
            <a:t>Clases</a:t>
          </a:r>
          <a:endParaRPr lang="en-GB" sz="20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rot="5400000">
        <a:off x="2997851" y="753744"/>
        <a:ext cx="1394100" cy="22612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002287" y="1998960"/>
          <a:ext cx="2443173" cy="2443173"/>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err="1"/>
            <a:t>pregunta</a:t>
          </a:r>
          <a:endParaRPr lang="en-GB" sz="1900" kern="1200" dirty="0"/>
        </a:p>
      </dsp:txBody>
      <dsp:txXfrm>
        <a:off x="3493473" y="2571262"/>
        <a:ext cx="1460801" cy="1255841"/>
      </dsp:txXfrm>
    </dsp:sp>
    <dsp:sp modelId="{C430B11C-C7C8-41F2-AFA1-FA104859957C}">
      <dsp:nvSpPr>
        <dsp:cNvPr id="0" name=""/>
        <dsp:cNvSpPr/>
      </dsp:nvSpPr>
      <dsp:spPr>
        <a:xfrm>
          <a:off x="1580804" y="1421482"/>
          <a:ext cx="1776853" cy="1776853"/>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Un “Buena”</a:t>
          </a:r>
        </a:p>
      </dsp:txBody>
      <dsp:txXfrm>
        <a:off x="2028132" y="1871514"/>
        <a:ext cx="882197" cy="876789"/>
      </dsp:txXfrm>
    </dsp:sp>
    <dsp:sp modelId="{EE6A5647-C501-43D6-83F9-0EE7B3C44FB6}">
      <dsp:nvSpPr>
        <dsp:cNvPr id="0" name=""/>
        <dsp:cNvSpPr/>
      </dsp:nvSpPr>
      <dsp:spPr>
        <a:xfrm rot="20700000">
          <a:off x="2576023" y="195635"/>
          <a:ext cx="1740953" cy="1740953"/>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err="1"/>
            <a:t>Qué</a:t>
          </a:r>
          <a:r>
            <a:rPr lang="en-GB" sz="1900" kern="1200" dirty="0"/>
            <a:t> es</a:t>
          </a:r>
        </a:p>
      </dsp:txBody>
      <dsp:txXfrm rot="-20700000">
        <a:off x="2957865" y="577477"/>
        <a:ext cx="977269" cy="977269"/>
      </dsp:txXfrm>
    </dsp:sp>
    <dsp:sp modelId="{D2BD489B-2C57-4F31-AE79-377E79471CD4}">
      <dsp:nvSpPr>
        <dsp:cNvPr id="0" name=""/>
        <dsp:cNvSpPr/>
      </dsp:nvSpPr>
      <dsp:spPr>
        <a:xfrm>
          <a:off x="2817149" y="1628738"/>
          <a:ext cx="3127262" cy="3127262"/>
        </a:xfrm>
        <a:prstGeom prst="circularArrow">
          <a:avLst>
            <a:gd name="adj1" fmla="val 4688"/>
            <a:gd name="adj2" fmla="val 299029"/>
            <a:gd name="adj3" fmla="val 2521811"/>
            <a:gd name="adj4" fmla="val 15849168"/>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266127" y="1027268"/>
          <a:ext cx="2272151" cy="2272151"/>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173323" y="-186762"/>
          <a:ext cx="2449836" cy="2449836"/>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093484" y="1969955"/>
          <a:ext cx="2407724" cy="2407724"/>
        </a:xfrm>
        <a:prstGeom prst="gear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err="1"/>
            <a:t>cerrado</a:t>
          </a:r>
          <a:endParaRPr lang="en-GB" sz="2300" kern="1200" dirty="0"/>
        </a:p>
      </dsp:txBody>
      <dsp:txXfrm>
        <a:off x="3577544" y="2533953"/>
        <a:ext cx="1439604" cy="1237620"/>
      </dsp:txXfrm>
    </dsp:sp>
    <dsp:sp modelId="{C430B11C-C7C8-41F2-AFA1-FA104859957C}">
      <dsp:nvSpPr>
        <dsp:cNvPr id="0" name=""/>
        <dsp:cNvSpPr/>
      </dsp:nvSpPr>
      <dsp:spPr>
        <a:xfrm>
          <a:off x="1692626" y="1400857"/>
          <a:ext cx="1751072" cy="1751072"/>
        </a:xfrm>
        <a:prstGeom prst="gear6">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t>Vs</a:t>
          </a:r>
        </a:p>
      </dsp:txBody>
      <dsp:txXfrm>
        <a:off x="2133464" y="1844359"/>
        <a:ext cx="869396" cy="864068"/>
      </dsp:txXfrm>
    </dsp:sp>
    <dsp:sp modelId="{EE6A5647-C501-43D6-83F9-0EE7B3C44FB6}">
      <dsp:nvSpPr>
        <dsp:cNvPr id="0" name=""/>
        <dsp:cNvSpPr/>
      </dsp:nvSpPr>
      <dsp:spPr>
        <a:xfrm rot="20700000">
          <a:off x="2673405" y="192796"/>
          <a:ext cx="1715693" cy="1715693"/>
        </a:xfrm>
        <a:prstGeom prst="gear6">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t>Abierto</a:t>
          </a:r>
        </a:p>
      </dsp:txBody>
      <dsp:txXfrm rot="-20700000">
        <a:off x="3049707" y="569098"/>
        <a:ext cx="963089" cy="963089"/>
      </dsp:txXfrm>
    </dsp:sp>
    <dsp:sp modelId="{D2BD489B-2C57-4F31-AE79-377E79471CD4}">
      <dsp:nvSpPr>
        <dsp:cNvPr id="0" name=""/>
        <dsp:cNvSpPr/>
      </dsp:nvSpPr>
      <dsp:spPr>
        <a:xfrm>
          <a:off x="2910361" y="1605488"/>
          <a:ext cx="3081886" cy="3081886"/>
        </a:xfrm>
        <a:prstGeom prst="circularArrow">
          <a:avLst>
            <a:gd name="adj1" fmla="val 4687"/>
            <a:gd name="adj2" fmla="val 299029"/>
            <a:gd name="adj3" fmla="val 2520417"/>
            <a:gd name="adj4" fmla="val 15852149"/>
            <a:gd name="adj5" fmla="val 546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382514" y="1012624"/>
          <a:ext cx="2239183" cy="2239183"/>
        </a:xfrm>
        <a:prstGeom prst="leftCircularArrow">
          <a:avLst>
            <a:gd name="adj1" fmla="val 6452"/>
            <a:gd name="adj2" fmla="val 429999"/>
            <a:gd name="adj3" fmla="val 10489124"/>
            <a:gd name="adj4" fmla="val 14837806"/>
            <a:gd name="adj5" fmla="val 7527"/>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276547" y="-183791"/>
          <a:ext cx="2414290" cy="2414290"/>
        </a:xfrm>
        <a:prstGeom prst="circularArrow">
          <a:avLst>
            <a:gd name="adj1" fmla="val 5984"/>
            <a:gd name="adj2" fmla="val 394124"/>
            <a:gd name="adj3" fmla="val 13313824"/>
            <a:gd name="adj4" fmla="val 10508221"/>
            <a:gd name="adj5" fmla="val 6981"/>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120D1-344A-46FF-A61B-DC66F584AA06}">
      <dsp:nvSpPr>
        <dsp:cNvPr id="0" name=""/>
        <dsp:cNvSpPr/>
      </dsp:nvSpPr>
      <dsp:spPr>
        <a:xfrm>
          <a:off x="4340436" y="2139788"/>
          <a:ext cx="128251" cy="128249"/>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236CB9-D0C2-4028-84A6-58DB4F366A45}">
      <dsp:nvSpPr>
        <dsp:cNvPr id="0" name=""/>
        <dsp:cNvSpPr/>
      </dsp:nvSpPr>
      <dsp:spPr>
        <a:xfrm>
          <a:off x="4105383" y="2139788"/>
          <a:ext cx="128251" cy="128249"/>
        </a:xfrm>
        <a:prstGeom prst="ellipse">
          <a:avLst/>
        </a:prstGeom>
        <a:solidFill>
          <a:schemeClr val="accent4">
            <a:hueOff val="315021"/>
            <a:satOff val="-1454"/>
            <a:lumOff val="53"/>
            <a:alphaOff val="0"/>
          </a:schemeClr>
        </a:solidFill>
        <a:ln w="12700" cap="flat" cmpd="sng" algn="ctr">
          <a:solidFill>
            <a:schemeClr val="accent4">
              <a:hueOff val="315021"/>
              <a:satOff val="-1454"/>
              <a:lumOff val="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D2341-8D5B-4B3B-9B3C-4C64896BCD44}">
      <dsp:nvSpPr>
        <dsp:cNvPr id="0" name=""/>
        <dsp:cNvSpPr/>
      </dsp:nvSpPr>
      <dsp:spPr>
        <a:xfrm>
          <a:off x="3870330" y="2139788"/>
          <a:ext cx="128251" cy="128249"/>
        </a:xfrm>
        <a:prstGeom prst="ellipse">
          <a:avLst/>
        </a:prstGeom>
        <a:solidFill>
          <a:schemeClr val="accent4">
            <a:hueOff val="630042"/>
            <a:satOff val="-2907"/>
            <a:lumOff val="107"/>
            <a:alphaOff val="0"/>
          </a:schemeClr>
        </a:solidFill>
        <a:ln w="12700" cap="flat" cmpd="sng" algn="ctr">
          <a:solidFill>
            <a:schemeClr val="accent4">
              <a:hueOff val="630042"/>
              <a:satOff val="-2907"/>
              <a:lumOff val="1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EB7369-624E-4832-A8B0-07FD2B245099}">
      <dsp:nvSpPr>
        <dsp:cNvPr id="0" name=""/>
        <dsp:cNvSpPr/>
      </dsp:nvSpPr>
      <dsp:spPr>
        <a:xfrm>
          <a:off x="3635724" y="2139788"/>
          <a:ext cx="128251" cy="128249"/>
        </a:xfrm>
        <a:prstGeom prst="ellipse">
          <a:avLst/>
        </a:prstGeom>
        <a:solidFill>
          <a:schemeClr val="accent4">
            <a:hueOff val="945063"/>
            <a:satOff val="-4361"/>
            <a:lumOff val="160"/>
            <a:alphaOff val="0"/>
          </a:schemeClr>
        </a:solidFill>
        <a:ln w="12700" cap="flat" cmpd="sng" algn="ctr">
          <a:solidFill>
            <a:schemeClr val="accent4">
              <a:hueOff val="945063"/>
              <a:satOff val="-4361"/>
              <a:lumOff val="16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E9624-99A5-4195-8ECB-403C7CAA0CFE}">
      <dsp:nvSpPr>
        <dsp:cNvPr id="0" name=""/>
        <dsp:cNvSpPr/>
      </dsp:nvSpPr>
      <dsp:spPr>
        <a:xfrm>
          <a:off x="3400671" y="2139788"/>
          <a:ext cx="128251" cy="128249"/>
        </a:xfrm>
        <a:prstGeom prst="ellipse">
          <a:avLst/>
        </a:prstGeom>
        <a:solidFill>
          <a:schemeClr val="accent4">
            <a:hueOff val="1260084"/>
            <a:satOff val="-5814"/>
            <a:lumOff val="214"/>
            <a:alphaOff val="0"/>
          </a:schemeClr>
        </a:solidFill>
        <a:ln w="12700" cap="flat" cmpd="sng" algn="ctr">
          <a:solidFill>
            <a:schemeClr val="accent4">
              <a:hueOff val="1260084"/>
              <a:satOff val="-5814"/>
              <a:lumOff val="2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33C92-5339-4390-893D-AC188D8292CD}">
      <dsp:nvSpPr>
        <dsp:cNvPr id="0" name=""/>
        <dsp:cNvSpPr/>
      </dsp:nvSpPr>
      <dsp:spPr>
        <a:xfrm>
          <a:off x="3037367" y="2075663"/>
          <a:ext cx="256502" cy="256709"/>
        </a:xfrm>
        <a:prstGeom prst="ellipse">
          <a:avLst/>
        </a:prstGeom>
        <a:solidFill>
          <a:schemeClr val="accent4">
            <a:hueOff val="1575105"/>
            <a:satOff val="-7268"/>
            <a:lumOff val="267"/>
            <a:alphaOff val="0"/>
          </a:schemeClr>
        </a:solidFill>
        <a:ln w="12700" cap="flat" cmpd="sng" algn="ctr">
          <a:solidFill>
            <a:schemeClr val="accent4">
              <a:hueOff val="1575105"/>
              <a:satOff val="-7268"/>
              <a:lumOff val="2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CE1EE-8FF2-4F28-9F08-B9F0943305A4}">
      <dsp:nvSpPr>
        <dsp:cNvPr id="0" name=""/>
        <dsp:cNvSpPr/>
      </dsp:nvSpPr>
      <dsp:spPr>
        <a:xfrm>
          <a:off x="4131302" y="1874852"/>
          <a:ext cx="128251" cy="128249"/>
        </a:xfrm>
        <a:prstGeom prst="ellipse">
          <a:avLst/>
        </a:prstGeom>
        <a:solidFill>
          <a:schemeClr val="accent4">
            <a:hueOff val="1890126"/>
            <a:satOff val="-8721"/>
            <a:lumOff val="321"/>
            <a:alphaOff val="0"/>
          </a:schemeClr>
        </a:solidFill>
        <a:ln w="12700" cap="flat" cmpd="sng" algn="ctr">
          <a:solidFill>
            <a:schemeClr val="accent4">
              <a:hueOff val="1890126"/>
              <a:satOff val="-8721"/>
              <a:lumOff val="3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1895A8-D9B3-423F-8E79-1ED19DA7AF95}">
      <dsp:nvSpPr>
        <dsp:cNvPr id="0" name=""/>
        <dsp:cNvSpPr/>
      </dsp:nvSpPr>
      <dsp:spPr>
        <a:xfrm>
          <a:off x="4131302" y="2406623"/>
          <a:ext cx="128251" cy="128249"/>
        </a:xfrm>
        <a:prstGeom prst="ellipse">
          <a:avLst/>
        </a:prstGeom>
        <a:solidFill>
          <a:schemeClr val="accent4">
            <a:hueOff val="2205147"/>
            <a:satOff val="-10175"/>
            <a:lumOff val="374"/>
            <a:alphaOff val="0"/>
          </a:schemeClr>
        </a:solidFill>
        <a:ln w="12700" cap="flat" cmpd="sng" algn="ctr">
          <a:solidFill>
            <a:schemeClr val="accent4">
              <a:hueOff val="2205147"/>
              <a:satOff val="-10175"/>
              <a:lumOff val="3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3981A8-6870-4E79-80D0-2C65F1C4305E}">
      <dsp:nvSpPr>
        <dsp:cNvPr id="0" name=""/>
        <dsp:cNvSpPr/>
      </dsp:nvSpPr>
      <dsp:spPr>
        <a:xfrm>
          <a:off x="4245700" y="1990023"/>
          <a:ext cx="128251" cy="128249"/>
        </a:xfrm>
        <a:prstGeom prst="ellipse">
          <a:avLst/>
        </a:prstGeom>
        <a:solidFill>
          <a:schemeClr val="accent4">
            <a:hueOff val="2520168"/>
            <a:satOff val="-11629"/>
            <a:lumOff val="428"/>
            <a:alphaOff val="0"/>
          </a:schemeClr>
        </a:solidFill>
        <a:ln w="12700" cap="flat" cmpd="sng" algn="ctr">
          <a:solidFill>
            <a:schemeClr val="accent4">
              <a:hueOff val="2520168"/>
              <a:satOff val="-11629"/>
              <a:lumOff val="4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3148B-0329-4D8B-B666-29BB0EFBF926}">
      <dsp:nvSpPr>
        <dsp:cNvPr id="0" name=""/>
        <dsp:cNvSpPr/>
      </dsp:nvSpPr>
      <dsp:spPr>
        <a:xfrm>
          <a:off x="4253297" y="2292084"/>
          <a:ext cx="128251" cy="128249"/>
        </a:xfrm>
        <a:prstGeom prst="ellipse">
          <a:avLst/>
        </a:prstGeom>
        <a:solidFill>
          <a:schemeClr val="accent4">
            <a:hueOff val="2835189"/>
            <a:satOff val="-13082"/>
            <a:lumOff val="481"/>
            <a:alphaOff val="0"/>
          </a:schemeClr>
        </a:solidFill>
        <a:ln w="12700" cap="flat" cmpd="sng" algn="ctr">
          <a:solidFill>
            <a:schemeClr val="accent4">
              <a:hueOff val="2835189"/>
              <a:satOff val="-13082"/>
              <a:lumOff val="4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C33C52-E8D6-42D8-B7C2-04BEA9AD747A}">
      <dsp:nvSpPr>
        <dsp:cNvPr id="0" name=""/>
        <dsp:cNvSpPr/>
      </dsp:nvSpPr>
      <dsp:spPr>
        <a:xfrm>
          <a:off x="1632411" y="1554650"/>
          <a:ext cx="1298600" cy="1298735"/>
        </a:xfrm>
        <a:prstGeom prst="ellipse">
          <a:avLst/>
        </a:prstGeom>
        <a:solidFill>
          <a:schemeClr val="accent4">
            <a:hueOff val="3150210"/>
            <a:satOff val="-14536"/>
            <a:lumOff val="535"/>
            <a:alphaOff val="0"/>
          </a:schemeClr>
        </a:solidFill>
        <a:ln w="12700" cap="flat" cmpd="sng" algn="ctr">
          <a:solidFill>
            <a:schemeClr val="accent4">
              <a:hueOff val="3150210"/>
              <a:satOff val="-14536"/>
              <a:lumOff val="5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GB" sz="5500" kern="1200" dirty="0"/>
        </a:p>
      </dsp:txBody>
      <dsp:txXfrm>
        <a:off x="1822587" y="1744845"/>
        <a:ext cx="918248" cy="918345"/>
      </dsp:txXfrm>
    </dsp:sp>
    <dsp:sp modelId="{0E18C188-9518-471C-BFC3-717B343D0CE4}">
      <dsp:nvSpPr>
        <dsp:cNvPr id="0" name=""/>
        <dsp:cNvSpPr/>
      </dsp:nvSpPr>
      <dsp:spPr>
        <a:xfrm>
          <a:off x="1535441" y="1443698"/>
          <a:ext cx="256502" cy="256709"/>
        </a:xfrm>
        <a:prstGeom prst="ellipse">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593CC0-B94F-4FD2-877E-D465EAA219B9}">
      <dsp:nvSpPr>
        <dsp:cNvPr id="0" name=""/>
        <dsp:cNvSpPr/>
      </dsp:nvSpPr>
      <dsp:spPr>
        <a:xfrm>
          <a:off x="1370993" y="1308277"/>
          <a:ext cx="128251" cy="128249"/>
        </a:xfrm>
        <a:prstGeom prst="ellipse">
          <a:avLst/>
        </a:prstGeom>
        <a:solidFill>
          <a:schemeClr val="accent4">
            <a:hueOff val="3780252"/>
            <a:satOff val="-17443"/>
            <a:lumOff val="642"/>
            <a:alphaOff val="0"/>
          </a:schemeClr>
        </a:solidFill>
        <a:ln w="12700" cap="flat" cmpd="sng" algn="ctr">
          <a:solidFill>
            <a:schemeClr val="accent4">
              <a:hueOff val="3780252"/>
              <a:satOff val="-17443"/>
              <a:lumOff val="6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142970-2634-41B8-AB13-B32CDFCBDBD6}">
      <dsp:nvSpPr>
        <dsp:cNvPr id="0" name=""/>
        <dsp:cNvSpPr/>
      </dsp:nvSpPr>
      <dsp:spPr>
        <a:xfrm>
          <a:off x="1097062" y="1308277"/>
          <a:ext cx="128251" cy="128249"/>
        </a:xfrm>
        <a:prstGeom prst="ellipse">
          <a:avLst/>
        </a:prstGeom>
        <a:solidFill>
          <a:schemeClr val="accent4">
            <a:hueOff val="4095273"/>
            <a:satOff val="-18896"/>
            <a:lumOff val="695"/>
            <a:alphaOff val="0"/>
          </a:schemeClr>
        </a:solidFill>
        <a:ln w="12700" cap="flat" cmpd="sng" algn="ctr">
          <a:solidFill>
            <a:schemeClr val="accent4">
              <a:hueOff val="4095273"/>
              <a:satOff val="-18896"/>
              <a:lumOff val="6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E98EFC-9CA9-473D-9290-080C172F14D9}">
      <dsp:nvSpPr>
        <dsp:cNvPr id="0" name=""/>
        <dsp:cNvSpPr/>
      </dsp:nvSpPr>
      <dsp:spPr>
        <a:xfrm>
          <a:off x="823132" y="1308277"/>
          <a:ext cx="128251" cy="128249"/>
        </a:xfrm>
        <a:prstGeom prst="ellipse">
          <a:avLst/>
        </a:prstGeom>
        <a:solidFill>
          <a:schemeClr val="accent4">
            <a:hueOff val="4410294"/>
            <a:satOff val="-20350"/>
            <a:lumOff val="749"/>
            <a:alphaOff val="0"/>
          </a:schemeClr>
        </a:solidFill>
        <a:ln w="12700" cap="flat" cmpd="sng" algn="ctr">
          <a:solidFill>
            <a:schemeClr val="accent4">
              <a:hueOff val="4410294"/>
              <a:satOff val="-20350"/>
              <a:lumOff val="7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259469-8DCC-465B-8FB1-A5B2ABE862D4}">
      <dsp:nvSpPr>
        <dsp:cNvPr id="0" name=""/>
        <dsp:cNvSpPr/>
      </dsp:nvSpPr>
      <dsp:spPr>
        <a:xfrm>
          <a:off x="549201" y="1308277"/>
          <a:ext cx="128251" cy="128249"/>
        </a:xfrm>
        <a:prstGeom prst="ellipse">
          <a:avLst/>
        </a:prstGeom>
        <a:solidFill>
          <a:schemeClr val="accent4">
            <a:hueOff val="4725315"/>
            <a:satOff val="-21804"/>
            <a:lumOff val="802"/>
            <a:alphaOff val="0"/>
          </a:schemeClr>
        </a:solidFill>
        <a:ln w="12700" cap="flat" cmpd="sng" algn="ctr">
          <a:solidFill>
            <a:schemeClr val="accent4">
              <a:hueOff val="4725315"/>
              <a:satOff val="-21804"/>
              <a:lumOff val="8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8C5358-73C9-4A33-B1A4-1C935DFAD0F3}">
      <dsp:nvSpPr>
        <dsp:cNvPr id="0" name=""/>
        <dsp:cNvSpPr/>
      </dsp:nvSpPr>
      <dsp:spPr>
        <a:xfrm>
          <a:off x="274824" y="1308277"/>
          <a:ext cx="128251" cy="128249"/>
        </a:xfrm>
        <a:prstGeom prst="ellipse">
          <a:avLst/>
        </a:prstGeom>
        <a:solidFill>
          <a:schemeClr val="accent4">
            <a:hueOff val="5040336"/>
            <a:satOff val="-23257"/>
            <a:lumOff val="856"/>
            <a:alphaOff val="0"/>
          </a:schemeClr>
        </a:solidFill>
        <a:ln w="12700" cap="flat" cmpd="sng" algn="ctr">
          <a:solidFill>
            <a:schemeClr val="accent4">
              <a:hueOff val="5040336"/>
              <a:satOff val="-23257"/>
              <a:lumOff val="85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C0752-D5B3-4164-8635-4FB074D117B3}">
      <dsp:nvSpPr>
        <dsp:cNvPr id="0" name=""/>
        <dsp:cNvSpPr/>
      </dsp:nvSpPr>
      <dsp:spPr>
        <a:xfrm>
          <a:off x="893" y="1308277"/>
          <a:ext cx="128251" cy="128249"/>
        </a:xfrm>
        <a:prstGeom prst="ellipse">
          <a:avLst/>
        </a:prstGeom>
        <a:solidFill>
          <a:schemeClr val="accent4">
            <a:hueOff val="5355357"/>
            <a:satOff val="-24711"/>
            <a:lumOff val="909"/>
            <a:alphaOff val="0"/>
          </a:schemeClr>
        </a:solidFill>
        <a:ln w="12700" cap="flat" cmpd="sng" algn="ctr">
          <a:solidFill>
            <a:schemeClr val="accent4">
              <a:hueOff val="5355357"/>
              <a:satOff val="-24711"/>
              <a:lumOff val="9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383BE1-EE19-4E64-8386-A0192EE901AE}">
      <dsp:nvSpPr>
        <dsp:cNvPr id="0" name=""/>
        <dsp:cNvSpPr/>
      </dsp:nvSpPr>
      <dsp:spPr>
        <a:xfrm>
          <a:off x="0" y="977317"/>
          <a:ext cx="1503266" cy="32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22350">
            <a:lnSpc>
              <a:spcPct val="90000"/>
            </a:lnSpc>
            <a:spcBef>
              <a:spcPct val="0"/>
            </a:spcBef>
            <a:spcAft>
              <a:spcPct val="35000"/>
            </a:spcAft>
            <a:buNone/>
          </a:pPr>
          <a:endParaRPr lang="en-GB" sz="2300" kern="1200" dirty="0"/>
        </a:p>
      </dsp:txBody>
      <dsp:txXfrm>
        <a:off x="0" y="977317"/>
        <a:ext cx="1503266" cy="329904"/>
      </dsp:txXfrm>
    </dsp:sp>
    <dsp:sp modelId="{D77FC950-432A-4A04-A4EF-C22FC22AE72E}">
      <dsp:nvSpPr>
        <dsp:cNvPr id="0" name=""/>
        <dsp:cNvSpPr/>
      </dsp:nvSpPr>
      <dsp:spPr>
        <a:xfrm>
          <a:off x="1269107" y="2075663"/>
          <a:ext cx="256502" cy="256709"/>
        </a:xfrm>
        <a:prstGeom prst="ellipse">
          <a:avLst/>
        </a:prstGeom>
        <a:solidFill>
          <a:schemeClr val="accent4">
            <a:hueOff val="6300420"/>
            <a:satOff val="-29072"/>
            <a:lumOff val="1070"/>
            <a:alphaOff val="0"/>
          </a:schemeClr>
        </a:solidFill>
        <a:ln w="12700" cap="flat" cmpd="sng" algn="ctr">
          <a:solidFill>
            <a:schemeClr val="accent4">
              <a:hueOff val="6300420"/>
              <a:satOff val="-29072"/>
              <a:lumOff val="10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3F630-703D-4ED9-89A2-7E4709C5FB62}">
      <dsp:nvSpPr>
        <dsp:cNvPr id="0" name=""/>
        <dsp:cNvSpPr/>
      </dsp:nvSpPr>
      <dsp:spPr>
        <a:xfrm>
          <a:off x="1015285" y="2139788"/>
          <a:ext cx="128251" cy="128249"/>
        </a:xfrm>
        <a:prstGeom prst="ellipse">
          <a:avLst/>
        </a:prstGeom>
        <a:solidFill>
          <a:schemeClr val="accent4">
            <a:hueOff val="6615440"/>
            <a:satOff val="-30525"/>
            <a:lumOff val="1123"/>
            <a:alphaOff val="0"/>
          </a:schemeClr>
        </a:solidFill>
        <a:ln w="12700" cap="flat" cmpd="sng" algn="ctr">
          <a:solidFill>
            <a:schemeClr val="accent4">
              <a:hueOff val="6615440"/>
              <a:satOff val="-30525"/>
              <a:lumOff val="11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2161CE-663B-4647-8FAC-D573CEB17E74}">
      <dsp:nvSpPr>
        <dsp:cNvPr id="0" name=""/>
        <dsp:cNvSpPr/>
      </dsp:nvSpPr>
      <dsp:spPr>
        <a:xfrm>
          <a:off x="761911" y="2139788"/>
          <a:ext cx="128251" cy="128249"/>
        </a:xfrm>
        <a:prstGeom prst="ellipse">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4C6484-5686-4BD7-AE83-46FE7A50347E}">
      <dsp:nvSpPr>
        <dsp:cNvPr id="0" name=""/>
        <dsp:cNvSpPr/>
      </dsp:nvSpPr>
      <dsp:spPr>
        <a:xfrm>
          <a:off x="508089" y="2139788"/>
          <a:ext cx="128251" cy="128249"/>
        </a:xfrm>
        <a:prstGeom prst="ellipse">
          <a:avLst/>
        </a:prstGeom>
        <a:solidFill>
          <a:schemeClr val="accent4">
            <a:hueOff val="7245482"/>
            <a:satOff val="-33432"/>
            <a:lumOff val="1230"/>
            <a:alphaOff val="0"/>
          </a:schemeClr>
        </a:solidFill>
        <a:ln w="12700" cap="flat" cmpd="sng" algn="ctr">
          <a:solidFill>
            <a:schemeClr val="accent4">
              <a:hueOff val="7245482"/>
              <a:satOff val="-33432"/>
              <a:lumOff val="12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CD1739-B21D-43E0-95E9-A1111ACD29FA}">
      <dsp:nvSpPr>
        <dsp:cNvPr id="0" name=""/>
        <dsp:cNvSpPr/>
      </dsp:nvSpPr>
      <dsp:spPr>
        <a:xfrm>
          <a:off x="254715" y="2139788"/>
          <a:ext cx="128251" cy="128249"/>
        </a:xfrm>
        <a:prstGeom prst="ellipse">
          <a:avLst/>
        </a:prstGeom>
        <a:solidFill>
          <a:schemeClr val="accent4">
            <a:hueOff val="7560504"/>
            <a:satOff val="-34886"/>
            <a:lumOff val="1284"/>
            <a:alphaOff val="0"/>
          </a:schemeClr>
        </a:solidFill>
        <a:ln w="12700" cap="flat" cmpd="sng" algn="ctr">
          <a:solidFill>
            <a:schemeClr val="accent4">
              <a:hueOff val="7560504"/>
              <a:satOff val="-34886"/>
              <a:lumOff val="12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B7B507-21B7-49FC-9A76-42F9551BC36A}">
      <dsp:nvSpPr>
        <dsp:cNvPr id="0" name=""/>
        <dsp:cNvSpPr/>
      </dsp:nvSpPr>
      <dsp:spPr>
        <a:xfrm>
          <a:off x="893" y="2139788"/>
          <a:ext cx="128251" cy="128249"/>
        </a:xfrm>
        <a:prstGeom prst="ellipse">
          <a:avLst/>
        </a:prstGeom>
        <a:solidFill>
          <a:schemeClr val="accent4">
            <a:hueOff val="7875525"/>
            <a:satOff val="-36339"/>
            <a:lumOff val="1337"/>
            <a:alphaOff val="0"/>
          </a:schemeClr>
        </a:solidFill>
        <a:ln w="12700" cap="flat" cmpd="sng" algn="ctr">
          <a:solidFill>
            <a:schemeClr val="accent4">
              <a:hueOff val="7875525"/>
              <a:satOff val="-36339"/>
              <a:lumOff val="13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9E7DC-5AFE-408B-A186-CB81F2A3DD5D}">
      <dsp:nvSpPr>
        <dsp:cNvPr id="0" name=""/>
        <dsp:cNvSpPr/>
      </dsp:nvSpPr>
      <dsp:spPr>
        <a:xfrm>
          <a:off x="0" y="1811571"/>
          <a:ext cx="1136834" cy="32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22350">
            <a:lnSpc>
              <a:spcPct val="90000"/>
            </a:lnSpc>
            <a:spcBef>
              <a:spcPct val="0"/>
            </a:spcBef>
            <a:spcAft>
              <a:spcPct val="35000"/>
            </a:spcAft>
            <a:buNone/>
          </a:pPr>
          <a:endParaRPr lang="en-GB" sz="2300" kern="1200" dirty="0"/>
        </a:p>
      </dsp:txBody>
      <dsp:txXfrm>
        <a:off x="0" y="1811571"/>
        <a:ext cx="1136834" cy="329904"/>
      </dsp:txXfrm>
    </dsp:sp>
    <dsp:sp modelId="{A28BEA6F-DF8F-4EA6-B76B-DF16E436834E}">
      <dsp:nvSpPr>
        <dsp:cNvPr id="0" name=""/>
        <dsp:cNvSpPr/>
      </dsp:nvSpPr>
      <dsp:spPr>
        <a:xfrm>
          <a:off x="1535441" y="2697082"/>
          <a:ext cx="256502" cy="256709"/>
        </a:xfrm>
        <a:prstGeom prst="ellipse">
          <a:avLst/>
        </a:prstGeom>
        <a:solidFill>
          <a:schemeClr val="accent4">
            <a:hueOff val="8505566"/>
            <a:satOff val="-39247"/>
            <a:lumOff val="1444"/>
            <a:alphaOff val="0"/>
          </a:schemeClr>
        </a:solidFill>
        <a:ln w="12700" cap="flat" cmpd="sng" algn="ctr">
          <a:solidFill>
            <a:schemeClr val="accent4">
              <a:hueOff val="8505566"/>
              <a:satOff val="-39247"/>
              <a:lumOff val="144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7B1996-6907-4CE9-B4E2-E81C11F8D7D1}">
      <dsp:nvSpPr>
        <dsp:cNvPr id="0" name=""/>
        <dsp:cNvSpPr/>
      </dsp:nvSpPr>
      <dsp:spPr>
        <a:xfrm>
          <a:off x="1370993" y="2958432"/>
          <a:ext cx="128251" cy="128249"/>
        </a:xfrm>
        <a:prstGeom prst="ellipse">
          <a:avLst/>
        </a:prstGeom>
        <a:solidFill>
          <a:schemeClr val="accent4">
            <a:hueOff val="8820588"/>
            <a:satOff val="-40700"/>
            <a:lumOff val="1498"/>
            <a:alphaOff val="0"/>
          </a:schemeClr>
        </a:solidFill>
        <a:ln w="12700" cap="flat" cmpd="sng" algn="ctr">
          <a:solidFill>
            <a:schemeClr val="accent4">
              <a:hueOff val="8820588"/>
              <a:satOff val="-40700"/>
              <a:lumOff val="14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3D483-317F-42A5-97C4-85BDA1DD4F3D}">
      <dsp:nvSpPr>
        <dsp:cNvPr id="0" name=""/>
        <dsp:cNvSpPr/>
      </dsp:nvSpPr>
      <dsp:spPr>
        <a:xfrm>
          <a:off x="1097062" y="2958432"/>
          <a:ext cx="128251" cy="128249"/>
        </a:xfrm>
        <a:prstGeom prst="ellipse">
          <a:avLst/>
        </a:prstGeom>
        <a:solidFill>
          <a:schemeClr val="accent4">
            <a:hueOff val="9135608"/>
            <a:satOff val="-42154"/>
            <a:lumOff val="1551"/>
            <a:alphaOff val="0"/>
          </a:schemeClr>
        </a:solidFill>
        <a:ln w="12700" cap="flat" cmpd="sng" algn="ctr">
          <a:solidFill>
            <a:schemeClr val="accent4">
              <a:hueOff val="9135608"/>
              <a:satOff val="-42154"/>
              <a:lumOff val="15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9E2862-5D7C-451D-BE72-228DFC64B7E5}">
      <dsp:nvSpPr>
        <dsp:cNvPr id="0" name=""/>
        <dsp:cNvSpPr/>
      </dsp:nvSpPr>
      <dsp:spPr>
        <a:xfrm>
          <a:off x="823132" y="2958432"/>
          <a:ext cx="128251" cy="128249"/>
        </a:xfrm>
        <a:prstGeom prst="ellipse">
          <a:avLst/>
        </a:prstGeom>
        <a:solidFill>
          <a:schemeClr val="accent4">
            <a:hueOff val="9450630"/>
            <a:satOff val="-43607"/>
            <a:lumOff val="1605"/>
            <a:alphaOff val="0"/>
          </a:schemeClr>
        </a:solidFill>
        <a:ln w="12700" cap="flat" cmpd="sng" algn="ctr">
          <a:solidFill>
            <a:schemeClr val="accent4">
              <a:hueOff val="9450630"/>
              <a:satOff val="-43607"/>
              <a:lumOff val="16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8A5F0D-5127-4547-97CE-B31E1AB20783}">
      <dsp:nvSpPr>
        <dsp:cNvPr id="0" name=""/>
        <dsp:cNvSpPr/>
      </dsp:nvSpPr>
      <dsp:spPr>
        <a:xfrm>
          <a:off x="549201" y="2958432"/>
          <a:ext cx="128251" cy="128249"/>
        </a:xfrm>
        <a:prstGeom prst="ellipse">
          <a:avLst/>
        </a:prstGeom>
        <a:solidFill>
          <a:schemeClr val="accent4">
            <a:hueOff val="9765650"/>
            <a:satOff val="-45061"/>
            <a:lumOff val="1658"/>
            <a:alphaOff val="0"/>
          </a:schemeClr>
        </a:solidFill>
        <a:ln w="12700" cap="flat" cmpd="sng" algn="ctr">
          <a:solidFill>
            <a:schemeClr val="accent4">
              <a:hueOff val="9765650"/>
              <a:satOff val="-45061"/>
              <a:lumOff val="16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F52487-6860-4519-A889-68B6F022249E}">
      <dsp:nvSpPr>
        <dsp:cNvPr id="0" name=""/>
        <dsp:cNvSpPr/>
      </dsp:nvSpPr>
      <dsp:spPr>
        <a:xfrm>
          <a:off x="274824" y="2958432"/>
          <a:ext cx="128251" cy="128249"/>
        </a:xfrm>
        <a:prstGeom prst="ellipse">
          <a:avLst/>
        </a:prstGeom>
        <a:solidFill>
          <a:schemeClr val="accent4">
            <a:hueOff val="10080671"/>
            <a:satOff val="-46514"/>
            <a:lumOff val="1712"/>
            <a:alphaOff val="0"/>
          </a:schemeClr>
        </a:solidFill>
        <a:ln w="12700" cap="flat" cmpd="sng" algn="ctr">
          <a:solidFill>
            <a:schemeClr val="accent4">
              <a:hueOff val="10080671"/>
              <a:satOff val="-46514"/>
              <a:lumOff val="17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9DA544-5CB4-400C-AA5A-2F93BE59FB7D}">
      <dsp:nvSpPr>
        <dsp:cNvPr id="0" name=""/>
        <dsp:cNvSpPr/>
      </dsp:nvSpPr>
      <dsp:spPr>
        <a:xfrm>
          <a:off x="893" y="2958432"/>
          <a:ext cx="128251" cy="128249"/>
        </a:xfrm>
        <a:prstGeom prst="ellipse">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23FBC6-06B4-4E38-8C12-A472B04BFBFA}">
      <dsp:nvSpPr>
        <dsp:cNvPr id="0" name=""/>
        <dsp:cNvSpPr/>
      </dsp:nvSpPr>
      <dsp:spPr>
        <a:xfrm>
          <a:off x="0" y="2627262"/>
          <a:ext cx="1503266" cy="32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22350">
            <a:lnSpc>
              <a:spcPct val="90000"/>
            </a:lnSpc>
            <a:spcBef>
              <a:spcPct val="0"/>
            </a:spcBef>
            <a:spcAft>
              <a:spcPct val="35000"/>
            </a:spcAft>
            <a:buNone/>
          </a:pPr>
          <a:endParaRPr lang="en-GB" sz="2300" kern="1200" dirty="0"/>
        </a:p>
      </dsp:txBody>
      <dsp:txXfrm>
        <a:off x="0" y="2627262"/>
        <a:ext cx="1503266" cy="3299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92C10-BF12-45A6-9DE7-38A72A5D489A}">
      <dsp:nvSpPr>
        <dsp:cNvPr id="0" name=""/>
        <dsp:cNvSpPr/>
      </dsp:nvSpPr>
      <dsp:spPr>
        <a:xfrm>
          <a:off x="1788000" y="1574"/>
          <a:ext cx="2520000" cy="91694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err="1"/>
            <a:t>Pregunta</a:t>
          </a:r>
          <a:endParaRPr lang="en-GB" sz="4800" kern="1200" dirty="0"/>
        </a:p>
      </dsp:txBody>
      <dsp:txXfrm>
        <a:off x="1788000" y="1574"/>
        <a:ext cx="2520000" cy="916944"/>
      </dsp:txXfrm>
    </dsp:sp>
    <dsp:sp modelId="{2E41DC46-F43C-4171-90B7-C777D230823C}">
      <dsp:nvSpPr>
        <dsp:cNvPr id="0" name=""/>
        <dsp:cNvSpPr/>
      </dsp:nvSpPr>
      <dsp:spPr>
        <a:xfrm>
          <a:off x="2080500" y="964366"/>
          <a:ext cx="1935000" cy="916944"/>
        </a:xfrm>
        <a:prstGeom prst="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err="1"/>
            <a:t>Espera</a:t>
          </a:r>
          <a:endParaRPr lang="en-GB" sz="4800" kern="1200" dirty="0"/>
        </a:p>
      </dsp:txBody>
      <dsp:txXfrm>
        <a:off x="2080500" y="964366"/>
        <a:ext cx="1935000" cy="916944"/>
      </dsp:txXfrm>
    </dsp:sp>
    <dsp:sp modelId="{3D2B5678-D296-443A-A81F-5D989F256348}">
      <dsp:nvSpPr>
        <dsp:cNvPr id="0" name=""/>
        <dsp:cNvSpPr/>
      </dsp:nvSpPr>
      <dsp:spPr>
        <a:xfrm>
          <a:off x="2688000" y="1927157"/>
          <a:ext cx="720000" cy="916944"/>
        </a:xfrm>
        <a:prstGeom prst="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a:t>…</a:t>
          </a:r>
        </a:p>
      </dsp:txBody>
      <dsp:txXfrm>
        <a:off x="2688000" y="1927157"/>
        <a:ext cx="720000" cy="916944"/>
      </dsp:txXfrm>
    </dsp:sp>
    <dsp:sp modelId="{085ED030-4077-4007-B929-1156CDC2CD14}">
      <dsp:nvSpPr>
        <dsp:cNvPr id="0" name=""/>
        <dsp:cNvSpPr/>
      </dsp:nvSpPr>
      <dsp:spPr>
        <a:xfrm>
          <a:off x="2688000" y="2889948"/>
          <a:ext cx="720000" cy="916944"/>
        </a:xfrm>
        <a:prstGeom prst="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a:t>…</a:t>
          </a:r>
        </a:p>
      </dsp:txBody>
      <dsp:txXfrm>
        <a:off x="2688000" y="2889948"/>
        <a:ext cx="720000" cy="916944"/>
      </dsp:txXfrm>
    </dsp:sp>
    <dsp:sp modelId="{83D7BAB4-9CFA-4F0A-88BA-EFDC8BA66CDD}">
      <dsp:nvSpPr>
        <dsp:cNvPr id="0" name=""/>
        <dsp:cNvSpPr/>
      </dsp:nvSpPr>
      <dsp:spPr>
        <a:xfrm>
          <a:off x="2688000" y="3852739"/>
          <a:ext cx="720000" cy="916944"/>
        </a:xfrm>
        <a:prstGeom prst="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a:t>…</a:t>
          </a:r>
        </a:p>
      </dsp:txBody>
      <dsp:txXfrm>
        <a:off x="2688000" y="3852739"/>
        <a:ext cx="720000" cy="916944"/>
      </dsp:txXfrm>
    </dsp:sp>
    <dsp:sp modelId="{F582FF3C-98D4-431E-A1E1-1F2F142765D3}">
      <dsp:nvSpPr>
        <dsp:cNvPr id="0" name=""/>
        <dsp:cNvSpPr/>
      </dsp:nvSpPr>
      <dsp:spPr>
        <a:xfrm>
          <a:off x="1698000" y="4815531"/>
          <a:ext cx="2700000" cy="916944"/>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133600">
            <a:lnSpc>
              <a:spcPct val="90000"/>
            </a:lnSpc>
            <a:spcBef>
              <a:spcPct val="0"/>
            </a:spcBef>
            <a:spcAft>
              <a:spcPct val="35000"/>
            </a:spcAft>
            <a:buNone/>
          </a:pPr>
          <a:r>
            <a:rPr lang="en-GB" sz="4800" kern="1200" dirty="0" err="1"/>
            <a:t>Responde</a:t>
          </a:r>
          <a:endParaRPr lang="en-GB" sz="4800" kern="1200" dirty="0"/>
        </a:p>
      </dsp:txBody>
      <dsp:txXfrm>
        <a:off x="1698000" y="4815531"/>
        <a:ext cx="2700000" cy="9169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15AF4-11FC-4B94-94BF-8E1F32985653}">
      <dsp:nvSpPr>
        <dsp:cNvPr id="0" name=""/>
        <dsp:cNvSpPr/>
      </dsp:nvSpPr>
      <dsp:spPr>
        <a:xfrm>
          <a:off x="2681765" y="0"/>
          <a:ext cx="2576566" cy="2576958"/>
        </a:xfrm>
        <a:prstGeom prst="circularArrow">
          <a:avLst>
            <a:gd name="adj1" fmla="val 10980"/>
            <a:gd name="adj2" fmla="val 1142322"/>
            <a:gd name="adj3" fmla="val 4500000"/>
            <a:gd name="adj4" fmla="val 10800000"/>
            <a:gd name="adj5" fmla="val 12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0B4CF68-AFBB-46B1-B94F-207591C34C1E}">
      <dsp:nvSpPr>
        <dsp:cNvPr id="0" name=""/>
        <dsp:cNvSpPr/>
      </dsp:nvSpPr>
      <dsp:spPr>
        <a:xfrm>
          <a:off x="3251270" y="930360"/>
          <a:ext cx="1431748" cy="715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51270" y="930360"/>
        <a:ext cx="1431748" cy="715702"/>
      </dsp:txXfrm>
    </dsp:sp>
    <dsp:sp modelId="{910DC7BD-411D-41B5-AE87-1979D0B0D122}">
      <dsp:nvSpPr>
        <dsp:cNvPr id="0" name=""/>
        <dsp:cNvSpPr/>
      </dsp:nvSpPr>
      <dsp:spPr>
        <a:xfrm>
          <a:off x="1966132" y="1480653"/>
          <a:ext cx="2576566" cy="2576958"/>
        </a:xfrm>
        <a:prstGeom prst="leftCircularArrow">
          <a:avLst>
            <a:gd name="adj1" fmla="val 10980"/>
            <a:gd name="adj2" fmla="val 1142322"/>
            <a:gd name="adj3" fmla="val 6300000"/>
            <a:gd name="adj4" fmla="val 18900000"/>
            <a:gd name="adj5" fmla="val 125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D6A65E-8465-406C-B4EC-B4AE86130BDD}">
      <dsp:nvSpPr>
        <dsp:cNvPr id="0" name=""/>
        <dsp:cNvSpPr/>
      </dsp:nvSpPr>
      <dsp:spPr>
        <a:xfrm>
          <a:off x="2538541" y="2419578"/>
          <a:ext cx="1431748" cy="715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2538541" y="2419578"/>
        <a:ext cx="1431748" cy="715702"/>
      </dsp:txXfrm>
    </dsp:sp>
    <dsp:sp modelId="{81C748BA-0D4D-404B-85C5-6704E87E7B33}">
      <dsp:nvSpPr>
        <dsp:cNvPr id="0" name=""/>
        <dsp:cNvSpPr/>
      </dsp:nvSpPr>
      <dsp:spPr>
        <a:xfrm>
          <a:off x="2865148" y="3138493"/>
          <a:ext cx="2213669" cy="2214556"/>
        </a:xfrm>
        <a:prstGeom prst="blockArc">
          <a:avLst>
            <a:gd name="adj1" fmla="val 13500000"/>
            <a:gd name="adj2" fmla="val 10800000"/>
            <a:gd name="adj3" fmla="val 1274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8F30198-2F10-4EAA-B6FA-3C838FEE4656}">
      <dsp:nvSpPr>
        <dsp:cNvPr id="0" name=""/>
        <dsp:cNvSpPr/>
      </dsp:nvSpPr>
      <dsp:spPr>
        <a:xfrm>
          <a:off x="3254657" y="3910938"/>
          <a:ext cx="1431748" cy="715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54657" y="3910938"/>
        <a:ext cx="1431748" cy="7157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97875" y="1966556"/>
          <a:ext cx="2403569" cy="2403569"/>
        </a:xfrm>
        <a:prstGeom prst="gear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err="1"/>
            <a:t>vecino</a:t>
          </a:r>
          <a:endParaRPr lang="en-GB" sz="2800" kern="1200" dirty="0"/>
        </a:p>
      </dsp:txBody>
      <dsp:txXfrm>
        <a:off x="3381099" y="2529581"/>
        <a:ext cx="1437121" cy="1235484"/>
      </dsp:txXfrm>
    </dsp:sp>
    <dsp:sp modelId="{C430B11C-C7C8-41F2-AFA1-FA104859957C}">
      <dsp:nvSpPr>
        <dsp:cNvPr id="0" name=""/>
        <dsp:cNvSpPr/>
      </dsp:nvSpPr>
      <dsp:spPr>
        <a:xfrm>
          <a:off x="1499435" y="1398440"/>
          <a:ext cx="1748050" cy="1748050"/>
        </a:xfrm>
        <a:prstGeom prst="gear6">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A </a:t>
          </a:r>
          <a:r>
            <a:rPr lang="en-GB" sz="2800" kern="1200" dirty="0" err="1"/>
            <a:t>tu</a:t>
          </a:r>
          <a:endParaRPr lang="en-GB" sz="2800" kern="1200" dirty="0"/>
        </a:p>
      </dsp:txBody>
      <dsp:txXfrm>
        <a:off x="1939512" y="1841177"/>
        <a:ext cx="867896" cy="862576"/>
      </dsp:txXfrm>
    </dsp:sp>
    <dsp:sp modelId="{EE6A5647-C501-43D6-83F9-0EE7B3C44FB6}">
      <dsp:nvSpPr>
        <dsp:cNvPr id="0" name=""/>
        <dsp:cNvSpPr/>
      </dsp:nvSpPr>
      <dsp:spPr>
        <a:xfrm rot="20700000">
          <a:off x="2478521" y="192463"/>
          <a:ext cx="1712732" cy="1712732"/>
        </a:xfrm>
        <a:prstGeom prst="gear6">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err="1"/>
            <a:t>Díselo</a:t>
          </a:r>
          <a:endParaRPr lang="en-GB" sz="2800" kern="1200" dirty="0"/>
        </a:p>
      </dsp:txBody>
      <dsp:txXfrm rot="-20700000">
        <a:off x="2854174" y="568116"/>
        <a:ext cx="961427" cy="961427"/>
      </dsp:txXfrm>
    </dsp:sp>
    <dsp:sp modelId="{D2BD489B-2C57-4F31-AE79-377E79471CD4}">
      <dsp:nvSpPr>
        <dsp:cNvPr id="0" name=""/>
        <dsp:cNvSpPr/>
      </dsp:nvSpPr>
      <dsp:spPr>
        <a:xfrm>
          <a:off x="2714988" y="1602763"/>
          <a:ext cx="3076568" cy="3076568"/>
        </a:xfrm>
        <a:prstGeom prst="circularArrow">
          <a:avLst>
            <a:gd name="adj1" fmla="val 4688"/>
            <a:gd name="adj2" fmla="val 299029"/>
            <a:gd name="adj3" fmla="val 2520251"/>
            <a:gd name="adj4" fmla="val 15852504"/>
            <a:gd name="adj5" fmla="val 546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89858" y="1010908"/>
          <a:ext cx="2235319" cy="2235319"/>
        </a:xfrm>
        <a:prstGeom prst="leftCircularArrow">
          <a:avLst>
            <a:gd name="adj1" fmla="val 6452"/>
            <a:gd name="adj2" fmla="val 429999"/>
            <a:gd name="adj3" fmla="val 10489124"/>
            <a:gd name="adj4" fmla="val 14837806"/>
            <a:gd name="adj5" fmla="val 7527"/>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82349" y="-183443"/>
          <a:ext cx="2410124" cy="2410124"/>
        </a:xfrm>
        <a:prstGeom prst="circularArrow">
          <a:avLst>
            <a:gd name="adj1" fmla="val 5984"/>
            <a:gd name="adj2" fmla="val 394124"/>
            <a:gd name="adj3" fmla="val 13313824"/>
            <a:gd name="adj4" fmla="val 10508221"/>
            <a:gd name="adj5" fmla="val 6981"/>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90674" y="2031364"/>
          <a:ext cx="2482778" cy="2482778"/>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err="1"/>
            <a:t>Rebote</a:t>
          </a:r>
          <a:endParaRPr lang="en-GB" sz="2200" kern="1200" dirty="0"/>
        </a:p>
      </dsp:txBody>
      <dsp:txXfrm>
        <a:off x="3389823" y="2612943"/>
        <a:ext cx="1484480" cy="1276199"/>
      </dsp:txXfrm>
    </dsp:sp>
    <dsp:sp modelId="{C430B11C-C7C8-41F2-AFA1-FA104859957C}">
      <dsp:nvSpPr>
        <dsp:cNvPr id="0" name=""/>
        <dsp:cNvSpPr/>
      </dsp:nvSpPr>
      <dsp:spPr>
        <a:xfrm>
          <a:off x="1446149" y="1444525"/>
          <a:ext cx="1805657" cy="1805657"/>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err="1"/>
            <a:t>Rebote</a:t>
          </a:r>
          <a:endParaRPr lang="en-GB" sz="2200" kern="1200" dirty="0"/>
        </a:p>
      </dsp:txBody>
      <dsp:txXfrm>
        <a:off x="1900729" y="1901852"/>
        <a:ext cx="896497" cy="891003"/>
      </dsp:txXfrm>
    </dsp:sp>
    <dsp:sp modelId="{EE6A5647-C501-43D6-83F9-0EE7B3C44FB6}">
      <dsp:nvSpPr>
        <dsp:cNvPr id="0" name=""/>
        <dsp:cNvSpPr/>
      </dsp:nvSpPr>
      <dsp:spPr>
        <a:xfrm rot="20700000">
          <a:off x="2457501" y="198806"/>
          <a:ext cx="1769175" cy="1769175"/>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err="1"/>
            <a:t>Rebote</a:t>
          </a:r>
          <a:endParaRPr lang="en-GB" sz="2200" kern="1200" dirty="0"/>
        </a:p>
      </dsp:txBody>
      <dsp:txXfrm rot="-20700000">
        <a:off x="2845533" y="586838"/>
        <a:ext cx="993111" cy="993111"/>
      </dsp:txXfrm>
    </dsp:sp>
    <dsp:sp modelId="{D2BD489B-2C57-4F31-AE79-377E79471CD4}">
      <dsp:nvSpPr>
        <dsp:cNvPr id="0" name=""/>
        <dsp:cNvSpPr/>
      </dsp:nvSpPr>
      <dsp:spPr>
        <a:xfrm>
          <a:off x="2703288" y="1654711"/>
          <a:ext cx="3177956" cy="3177956"/>
        </a:xfrm>
        <a:prstGeom prst="circularArrow">
          <a:avLst>
            <a:gd name="adj1" fmla="val 4687"/>
            <a:gd name="adj2" fmla="val 299029"/>
            <a:gd name="adj3" fmla="val 2523328"/>
            <a:gd name="adj4" fmla="val 15845934"/>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26370" y="1043629"/>
          <a:ext cx="2308984" cy="2308984"/>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48272" y="-190082"/>
          <a:ext cx="2489549" cy="2489549"/>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101455" y="2078557"/>
          <a:ext cx="2540459" cy="2540459"/>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r>
            <a:rPr lang="en-GB" sz="5500" kern="1200" dirty="0"/>
            <a:t>L</a:t>
          </a:r>
        </a:p>
      </dsp:txBody>
      <dsp:txXfrm>
        <a:off x="3612200" y="2673647"/>
        <a:ext cx="1518969" cy="1305849"/>
      </dsp:txXfrm>
    </dsp:sp>
    <dsp:sp modelId="{C430B11C-C7C8-41F2-AFA1-FA104859957C}">
      <dsp:nvSpPr>
        <dsp:cNvPr id="0" name=""/>
        <dsp:cNvSpPr/>
      </dsp:nvSpPr>
      <dsp:spPr>
        <a:xfrm>
          <a:off x="1623369" y="1478085"/>
          <a:ext cx="1847606" cy="1847606"/>
        </a:xfrm>
        <a:prstGeom prst="gear6">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r>
            <a:rPr lang="en-GB" sz="5500" kern="1200" dirty="0"/>
            <a:t>W</a:t>
          </a:r>
        </a:p>
      </dsp:txBody>
      <dsp:txXfrm>
        <a:off x="2088509" y="1946037"/>
        <a:ext cx="917326" cy="911702"/>
      </dsp:txXfrm>
    </dsp:sp>
    <dsp:sp modelId="{EE6A5647-C501-43D6-83F9-0EE7B3C44FB6}">
      <dsp:nvSpPr>
        <dsp:cNvPr id="0" name=""/>
        <dsp:cNvSpPr/>
      </dsp:nvSpPr>
      <dsp:spPr>
        <a:xfrm rot="20700000">
          <a:off x="2658218" y="203425"/>
          <a:ext cx="1810277" cy="1810277"/>
        </a:xfrm>
        <a:prstGeom prst="gear6">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r>
            <a:rPr lang="en-GB" sz="5500" kern="1200" dirty="0"/>
            <a:t>K</a:t>
          </a:r>
        </a:p>
      </dsp:txBody>
      <dsp:txXfrm rot="-20700000">
        <a:off x="3055264" y="600472"/>
        <a:ext cx="1016183" cy="1016183"/>
      </dsp:txXfrm>
    </dsp:sp>
    <dsp:sp modelId="{D2BD489B-2C57-4F31-AE79-377E79471CD4}">
      <dsp:nvSpPr>
        <dsp:cNvPr id="0" name=""/>
        <dsp:cNvSpPr/>
      </dsp:nvSpPr>
      <dsp:spPr>
        <a:xfrm>
          <a:off x="2910797" y="1692536"/>
          <a:ext cx="3251787" cy="3251787"/>
        </a:xfrm>
        <a:prstGeom prst="circularArrow">
          <a:avLst>
            <a:gd name="adj1" fmla="val 4688"/>
            <a:gd name="adj2" fmla="val 299029"/>
            <a:gd name="adj3" fmla="val 2525462"/>
            <a:gd name="adj4" fmla="val 15841395"/>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296162" y="1067457"/>
          <a:ext cx="2362627" cy="2362627"/>
        </a:xfrm>
        <a:prstGeom prst="leftCircularArrow">
          <a:avLst>
            <a:gd name="adj1" fmla="val 6452"/>
            <a:gd name="adj2" fmla="val 429999"/>
            <a:gd name="adj3" fmla="val 10489124"/>
            <a:gd name="adj4" fmla="val 14837806"/>
            <a:gd name="adj5" fmla="val 7527"/>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239482" y="-194916"/>
          <a:ext cx="2547387" cy="2547387"/>
        </a:xfrm>
        <a:prstGeom prst="circularArrow">
          <a:avLst>
            <a:gd name="adj1" fmla="val 5984"/>
            <a:gd name="adj2" fmla="val 394124"/>
            <a:gd name="adj3" fmla="val 13313824"/>
            <a:gd name="adj4" fmla="val 10508221"/>
            <a:gd name="adj5" fmla="val 6981"/>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05150" y="1972672"/>
          <a:ext cx="2411043" cy="2411043"/>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preguntas</a:t>
          </a:r>
          <a:endParaRPr lang="en-GB" sz="1500" kern="1200" dirty="0"/>
        </a:p>
      </dsp:txBody>
      <dsp:txXfrm>
        <a:off x="3289877" y="2537447"/>
        <a:ext cx="1441589" cy="1239326"/>
      </dsp:txXfrm>
    </dsp:sp>
    <dsp:sp modelId="{C430B11C-C7C8-41F2-AFA1-FA104859957C}">
      <dsp:nvSpPr>
        <dsp:cNvPr id="0" name=""/>
        <dsp:cNvSpPr/>
      </dsp:nvSpPr>
      <dsp:spPr>
        <a:xfrm>
          <a:off x="1402361" y="1402789"/>
          <a:ext cx="1753486" cy="1753486"/>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escriben</a:t>
          </a:r>
          <a:endParaRPr lang="en-GB" sz="1500" kern="1200" dirty="0"/>
        </a:p>
      </dsp:txBody>
      <dsp:txXfrm>
        <a:off x="1843806" y="1846902"/>
        <a:ext cx="870596" cy="865260"/>
      </dsp:txXfrm>
    </dsp:sp>
    <dsp:sp modelId="{EE6A5647-C501-43D6-83F9-0EE7B3C44FB6}">
      <dsp:nvSpPr>
        <dsp:cNvPr id="0" name=""/>
        <dsp:cNvSpPr/>
      </dsp:nvSpPr>
      <dsp:spPr>
        <a:xfrm rot="20700000">
          <a:off x="2384492" y="193062"/>
          <a:ext cx="1718058" cy="1718058"/>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Los </a:t>
          </a:r>
          <a:r>
            <a:rPr lang="en-GB" sz="1500" kern="1200" dirty="0" err="1"/>
            <a:t>estudiantes</a:t>
          </a:r>
          <a:endParaRPr lang="en-GB" sz="1500" kern="1200" dirty="0"/>
        </a:p>
      </dsp:txBody>
      <dsp:txXfrm rot="-20700000">
        <a:off x="2761313" y="569883"/>
        <a:ext cx="964417" cy="964417"/>
      </dsp:txXfrm>
    </dsp:sp>
    <dsp:sp modelId="{D2BD489B-2C57-4F31-AE79-377E79471CD4}">
      <dsp:nvSpPr>
        <dsp:cNvPr id="0" name=""/>
        <dsp:cNvSpPr/>
      </dsp:nvSpPr>
      <dsp:spPr>
        <a:xfrm>
          <a:off x="2621838" y="1607665"/>
          <a:ext cx="3086136" cy="3086136"/>
        </a:xfrm>
        <a:prstGeom prst="circularArrow">
          <a:avLst>
            <a:gd name="adj1" fmla="val 4688"/>
            <a:gd name="adj2" fmla="val 299029"/>
            <a:gd name="adj3" fmla="val 2520549"/>
            <a:gd name="adj4" fmla="val 15851866"/>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091821" y="1013996"/>
          <a:ext cx="2242270" cy="2242270"/>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1987087" y="-184069"/>
          <a:ext cx="2417619" cy="2417619"/>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46309" y="1973109"/>
          <a:ext cx="2411578" cy="2411578"/>
        </a:xfrm>
        <a:prstGeom prst="gear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responder</a:t>
          </a:r>
        </a:p>
      </dsp:txBody>
      <dsp:txXfrm>
        <a:off x="3331143" y="2538010"/>
        <a:ext cx="1441910" cy="1239601"/>
      </dsp:txXfrm>
    </dsp:sp>
    <dsp:sp modelId="{C430B11C-C7C8-41F2-AFA1-FA104859957C}">
      <dsp:nvSpPr>
        <dsp:cNvPr id="0" name=""/>
        <dsp:cNvSpPr/>
      </dsp:nvSpPr>
      <dsp:spPr>
        <a:xfrm>
          <a:off x="1443209" y="1403100"/>
          <a:ext cx="1753875" cy="1753875"/>
        </a:xfrm>
        <a:prstGeom prst="gear6">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Y </a:t>
          </a:r>
          <a:r>
            <a:rPr lang="en-GB" sz="2000" kern="1200" dirty="0" err="1"/>
            <a:t>luego</a:t>
          </a:r>
          <a:endParaRPr lang="en-GB" sz="2000" kern="1200" dirty="0"/>
        </a:p>
      </dsp:txBody>
      <dsp:txXfrm>
        <a:off x="1884752" y="1847312"/>
        <a:ext cx="870789" cy="865451"/>
      </dsp:txXfrm>
    </dsp:sp>
    <dsp:sp modelId="{EE6A5647-C501-43D6-83F9-0EE7B3C44FB6}">
      <dsp:nvSpPr>
        <dsp:cNvPr id="0" name=""/>
        <dsp:cNvSpPr/>
      </dsp:nvSpPr>
      <dsp:spPr>
        <a:xfrm rot="20700000">
          <a:off x="2425558" y="193105"/>
          <a:ext cx="1718439" cy="1718439"/>
        </a:xfrm>
        <a:prstGeom prst="gear6">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Articular</a:t>
          </a:r>
        </a:p>
      </dsp:txBody>
      <dsp:txXfrm rot="-20700000">
        <a:off x="2802462" y="570009"/>
        <a:ext cx="964631" cy="964631"/>
      </dsp:txXfrm>
    </dsp:sp>
    <dsp:sp modelId="{D2BD489B-2C57-4F31-AE79-377E79471CD4}">
      <dsp:nvSpPr>
        <dsp:cNvPr id="0" name=""/>
        <dsp:cNvSpPr/>
      </dsp:nvSpPr>
      <dsp:spPr>
        <a:xfrm>
          <a:off x="2662967" y="1608016"/>
          <a:ext cx="3086820" cy="3086820"/>
        </a:xfrm>
        <a:prstGeom prst="circularArrow">
          <a:avLst>
            <a:gd name="adj1" fmla="val 4688"/>
            <a:gd name="adj2" fmla="val 299029"/>
            <a:gd name="adj3" fmla="val 2520570"/>
            <a:gd name="adj4" fmla="val 15851821"/>
            <a:gd name="adj5" fmla="val 546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32601" y="1014216"/>
          <a:ext cx="2242767" cy="2242767"/>
        </a:xfrm>
        <a:prstGeom prst="leftCircularArrow">
          <a:avLst>
            <a:gd name="adj1" fmla="val 6452"/>
            <a:gd name="adj2" fmla="val 429999"/>
            <a:gd name="adj3" fmla="val 10489124"/>
            <a:gd name="adj4" fmla="val 14837806"/>
            <a:gd name="adj5" fmla="val 7527"/>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28065" y="-184114"/>
          <a:ext cx="2418155" cy="2418155"/>
        </a:xfrm>
        <a:prstGeom prst="circularArrow">
          <a:avLst>
            <a:gd name="adj1" fmla="val 5984"/>
            <a:gd name="adj2" fmla="val 394124"/>
            <a:gd name="adj3" fmla="val 13313824"/>
            <a:gd name="adj4" fmla="val 10508221"/>
            <a:gd name="adj5" fmla="val 6981"/>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0C5C7-CD2C-48C4-BE4D-4504C15F7BDC}">
      <dsp:nvSpPr>
        <dsp:cNvPr id="0" name=""/>
        <dsp:cNvSpPr/>
      </dsp:nvSpPr>
      <dsp:spPr>
        <a:xfrm>
          <a:off x="1760" y="81098"/>
          <a:ext cx="1903712" cy="142108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A8E60D-9407-497A-BD2F-82804B4D81BC}">
      <dsp:nvSpPr>
        <dsp:cNvPr id="0" name=""/>
        <dsp:cNvSpPr/>
      </dsp:nvSpPr>
      <dsp:spPr>
        <a:xfrm>
          <a:off x="1760" y="1502179"/>
          <a:ext cx="1903712" cy="61106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GB" sz="2300" kern="1200" dirty="0" err="1"/>
            <a:t>Ejemplo</a:t>
          </a:r>
          <a:r>
            <a:rPr lang="en-GB" sz="2300" kern="1200" dirty="0"/>
            <a:t> 1</a:t>
          </a:r>
        </a:p>
      </dsp:txBody>
      <dsp:txXfrm>
        <a:off x="1760" y="1502179"/>
        <a:ext cx="1340642" cy="611064"/>
      </dsp:txXfrm>
    </dsp:sp>
    <dsp:sp modelId="{D0CB9E97-52B2-4FB0-B55E-657F5FC1073A}">
      <dsp:nvSpPr>
        <dsp:cNvPr id="0" name=""/>
        <dsp:cNvSpPr/>
      </dsp:nvSpPr>
      <dsp:spPr>
        <a:xfrm>
          <a:off x="1396256" y="1599241"/>
          <a:ext cx="666299" cy="666299"/>
        </a:xfrm>
        <a:prstGeom prst="ellipse">
          <a:avLst/>
        </a:prstGeom>
        <a:solidFill>
          <a:srgbClr val="CBDEC2">
            <a:alpha val="90000"/>
          </a:srgb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42971E-3347-45CD-BC41-DB3E0C6A647B}">
      <dsp:nvSpPr>
        <dsp:cNvPr id="0" name=""/>
        <dsp:cNvSpPr/>
      </dsp:nvSpPr>
      <dsp:spPr>
        <a:xfrm>
          <a:off x="2227627" y="81098"/>
          <a:ext cx="1903712" cy="142108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DB5B8B-01AF-44D2-B88D-F4EB15A63398}">
      <dsp:nvSpPr>
        <dsp:cNvPr id="0" name=""/>
        <dsp:cNvSpPr/>
      </dsp:nvSpPr>
      <dsp:spPr>
        <a:xfrm>
          <a:off x="2227627" y="1502179"/>
          <a:ext cx="1903712" cy="611064"/>
        </a:xfrm>
        <a:prstGeom prst="rect">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GB" sz="2300" kern="1200" dirty="0" err="1"/>
            <a:t>Ejemplo</a:t>
          </a:r>
          <a:r>
            <a:rPr lang="en-GB" sz="2300" kern="1200" dirty="0"/>
            <a:t> 2</a:t>
          </a:r>
        </a:p>
      </dsp:txBody>
      <dsp:txXfrm>
        <a:off x="2227627" y="1502179"/>
        <a:ext cx="1340642" cy="611064"/>
      </dsp:txXfrm>
    </dsp:sp>
    <dsp:sp modelId="{692D3963-819B-4698-9F64-30E7C956672A}">
      <dsp:nvSpPr>
        <dsp:cNvPr id="0" name=""/>
        <dsp:cNvSpPr/>
      </dsp:nvSpPr>
      <dsp:spPr>
        <a:xfrm>
          <a:off x="3622122" y="1599241"/>
          <a:ext cx="666299" cy="666299"/>
        </a:xfrm>
        <a:prstGeom prst="ellipse">
          <a:avLst/>
        </a:prstGeom>
        <a:solidFill>
          <a:srgbClr val="CBDEC2">
            <a:alpha val="90000"/>
          </a:srgb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851F93-0AF9-49FC-9DC3-884AECF1EF14}">
      <dsp:nvSpPr>
        <dsp:cNvPr id="0" name=""/>
        <dsp:cNvSpPr/>
      </dsp:nvSpPr>
      <dsp:spPr>
        <a:xfrm>
          <a:off x="1114694" y="2595545"/>
          <a:ext cx="1903712" cy="142108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E0F89F-FDAE-4A38-932D-645AD5D16805}">
      <dsp:nvSpPr>
        <dsp:cNvPr id="0" name=""/>
        <dsp:cNvSpPr/>
      </dsp:nvSpPr>
      <dsp:spPr>
        <a:xfrm>
          <a:off x="1114694" y="4016626"/>
          <a:ext cx="1903712" cy="611064"/>
        </a:xfrm>
        <a:prstGeom prst="rect">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GB" sz="2300" kern="1200" dirty="0" err="1"/>
            <a:t>Ejemplo</a:t>
          </a:r>
          <a:r>
            <a:rPr lang="en-GB" sz="2300" kern="1200" dirty="0"/>
            <a:t> 3</a:t>
          </a:r>
        </a:p>
      </dsp:txBody>
      <dsp:txXfrm>
        <a:off x="1114694" y="4016626"/>
        <a:ext cx="1340642" cy="611064"/>
      </dsp:txXfrm>
    </dsp:sp>
    <dsp:sp modelId="{4DBC462B-EBF6-4F37-855D-5757469E6794}">
      <dsp:nvSpPr>
        <dsp:cNvPr id="0" name=""/>
        <dsp:cNvSpPr/>
      </dsp:nvSpPr>
      <dsp:spPr>
        <a:xfrm>
          <a:off x="2509189" y="4113688"/>
          <a:ext cx="666299" cy="666299"/>
        </a:xfrm>
        <a:prstGeom prst="ellipse">
          <a:avLst/>
        </a:prstGeom>
        <a:solidFill>
          <a:srgbClr val="CBDEC2"/>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542B4-AFFA-4E6D-B2C9-9A34497FF9C8}">
      <dsp:nvSpPr>
        <dsp:cNvPr id="0" name=""/>
        <dsp:cNvSpPr/>
      </dsp:nvSpPr>
      <dsp:spPr>
        <a:xfrm>
          <a:off x="0" y="269348"/>
          <a:ext cx="126014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165100" rIns="462280" bIns="165100" numCol="1" spcCol="1270" anchor="ctr" anchorCtr="0">
          <a:noAutofit/>
        </a:bodyPr>
        <a:lstStyle/>
        <a:p>
          <a:pPr marL="0" lvl="0" indent="0" algn="r" defTabSz="2889250">
            <a:lnSpc>
              <a:spcPct val="90000"/>
            </a:lnSpc>
            <a:spcBef>
              <a:spcPct val="0"/>
            </a:spcBef>
            <a:spcAft>
              <a:spcPct val="35000"/>
            </a:spcAft>
            <a:buNone/>
          </a:pPr>
          <a:endParaRPr lang="en-GB" sz="6500" kern="1200" dirty="0"/>
        </a:p>
      </dsp:txBody>
      <dsp:txXfrm>
        <a:off x="0" y="269348"/>
        <a:ext cx="1260140" cy="1287000"/>
      </dsp:txXfrm>
    </dsp:sp>
    <dsp:sp modelId="{0D170844-9C9E-4844-B03A-53A5EEFB7C3B}">
      <dsp:nvSpPr>
        <dsp:cNvPr id="0" name=""/>
        <dsp:cNvSpPr/>
      </dsp:nvSpPr>
      <dsp:spPr>
        <a:xfrm>
          <a:off x="1260139" y="269348"/>
          <a:ext cx="252028" cy="1287000"/>
        </a:xfrm>
        <a:prstGeom prst="leftBrace">
          <a:avLst>
            <a:gd name="adj1" fmla="val 35000"/>
            <a:gd name="adj2" fmla="val 50000"/>
          </a:avLst>
        </a:prstGeom>
        <a:solidFill>
          <a:srgbClr val="00B050"/>
        </a:solidFill>
        <a:ln w="12700" cap="flat" cmpd="sng" algn="ctr">
          <a:solidFill>
            <a:srgbClr val="00B050"/>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E5BAD09D-8A15-4A54-9EBA-9CB97E48BAFA}">
      <dsp:nvSpPr>
        <dsp:cNvPr id="0" name=""/>
        <dsp:cNvSpPr/>
      </dsp:nvSpPr>
      <dsp:spPr>
        <a:xfrm>
          <a:off x="1612979" y="269348"/>
          <a:ext cx="3427580" cy="1287000"/>
        </a:xfrm>
        <a:prstGeom prst="rect">
          <a:avLst/>
        </a:prstGeom>
        <a:solidFill>
          <a:srgbClr val="00B05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285750" lvl="1" indent="-285750" algn="l" defTabSz="2889250">
            <a:lnSpc>
              <a:spcPct val="90000"/>
            </a:lnSpc>
            <a:spcBef>
              <a:spcPct val="0"/>
            </a:spcBef>
            <a:spcAft>
              <a:spcPct val="15000"/>
            </a:spcAft>
            <a:buChar char="•"/>
          </a:pPr>
          <a:endParaRPr lang="en-GB" sz="6500" kern="1200" dirty="0"/>
        </a:p>
      </dsp:txBody>
      <dsp:txXfrm>
        <a:off x="1612979" y="269348"/>
        <a:ext cx="3427580" cy="1287000"/>
      </dsp:txXfrm>
    </dsp:sp>
    <dsp:sp modelId="{D6B0B0AA-0B0D-4FCE-8787-AAF7EB6B63D4}">
      <dsp:nvSpPr>
        <dsp:cNvPr id="0" name=""/>
        <dsp:cNvSpPr/>
      </dsp:nvSpPr>
      <dsp:spPr>
        <a:xfrm>
          <a:off x="0" y="1790348"/>
          <a:ext cx="126014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165100" rIns="462280" bIns="165100" numCol="1" spcCol="1270" anchor="ctr" anchorCtr="0">
          <a:noAutofit/>
        </a:bodyPr>
        <a:lstStyle/>
        <a:p>
          <a:pPr marL="0" lvl="0" indent="0" algn="r" defTabSz="2889250">
            <a:lnSpc>
              <a:spcPct val="90000"/>
            </a:lnSpc>
            <a:spcBef>
              <a:spcPct val="0"/>
            </a:spcBef>
            <a:spcAft>
              <a:spcPct val="35000"/>
            </a:spcAft>
            <a:buNone/>
          </a:pPr>
          <a:endParaRPr lang="en-GB" sz="6500" kern="1200" dirty="0"/>
        </a:p>
      </dsp:txBody>
      <dsp:txXfrm>
        <a:off x="0" y="1790348"/>
        <a:ext cx="1260140" cy="1287000"/>
      </dsp:txXfrm>
    </dsp:sp>
    <dsp:sp modelId="{5C77AEA2-2CB8-47D5-B758-83EECDD15CDE}">
      <dsp:nvSpPr>
        <dsp:cNvPr id="0" name=""/>
        <dsp:cNvSpPr/>
      </dsp:nvSpPr>
      <dsp:spPr>
        <a:xfrm>
          <a:off x="1260139" y="1790348"/>
          <a:ext cx="252028" cy="1287000"/>
        </a:xfrm>
        <a:prstGeom prst="leftBrace">
          <a:avLst>
            <a:gd name="adj1" fmla="val 35000"/>
            <a:gd name="adj2" fmla="val 50000"/>
          </a:avLst>
        </a:prstGeom>
        <a:solidFill>
          <a:srgbClr val="7030A0"/>
        </a:solidFill>
        <a:ln w="12700" cap="flat" cmpd="sng" algn="ctr">
          <a:solidFill>
            <a:srgbClr val="7030A0"/>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904759E9-3AFB-4933-A1F0-0C3F7CB2F11F}">
      <dsp:nvSpPr>
        <dsp:cNvPr id="0" name=""/>
        <dsp:cNvSpPr/>
      </dsp:nvSpPr>
      <dsp:spPr>
        <a:xfrm>
          <a:off x="1612979" y="1790348"/>
          <a:ext cx="3427580" cy="1287000"/>
        </a:xfrm>
        <a:prstGeom prst="rect">
          <a:avLst/>
        </a:prstGeom>
        <a:solidFill>
          <a:srgbClr val="7030A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285750" lvl="1" indent="-285750" algn="l" defTabSz="2889250">
            <a:lnSpc>
              <a:spcPct val="90000"/>
            </a:lnSpc>
            <a:spcBef>
              <a:spcPct val="0"/>
            </a:spcBef>
            <a:spcAft>
              <a:spcPct val="15000"/>
            </a:spcAft>
            <a:buChar char="•"/>
          </a:pPr>
          <a:endParaRPr lang="en-GB" sz="6500" kern="1200" dirty="0"/>
        </a:p>
      </dsp:txBody>
      <dsp:txXfrm>
        <a:off x="1612979" y="1790348"/>
        <a:ext cx="3427580" cy="1287000"/>
      </dsp:txXfrm>
    </dsp:sp>
    <dsp:sp modelId="{CF3B03F1-5F1C-47D6-A610-CD7A2FEE5526}">
      <dsp:nvSpPr>
        <dsp:cNvPr id="0" name=""/>
        <dsp:cNvSpPr/>
      </dsp:nvSpPr>
      <dsp:spPr>
        <a:xfrm>
          <a:off x="0" y="3311348"/>
          <a:ext cx="126014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165100" rIns="462280" bIns="165100" numCol="1" spcCol="1270" anchor="ctr" anchorCtr="0">
          <a:noAutofit/>
        </a:bodyPr>
        <a:lstStyle/>
        <a:p>
          <a:pPr marL="0" lvl="0" indent="0" algn="r" defTabSz="2889250">
            <a:lnSpc>
              <a:spcPct val="90000"/>
            </a:lnSpc>
            <a:spcBef>
              <a:spcPct val="0"/>
            </a:spcBef>
            <a:spcAft>
              <a:spcPct val="35000"/>
            </a:spcAft>
            <a:buNone/>
          </a:pPr>
          <a:endParaRPr lang="en-GB" sz="6500" kern="1200" dirty="0"/>
        </a:p>
      </dsp:txBody>
      <dsp:txXfrm>
        <a:off x="0" y="3311348"/>
        <a:ext cx="1260140" cy="1287000"/>
      </dsp:txXfrm>
    </dsp:sp>
    <dsp:sp modelId="{BEFD1DB2-A75B-42B0-9588-6A48BC8CB35E}">
      <dsp:nvSpPr>
        <dsp:cNvPr id="0" name=""/>
        <dsp:cNvSpPr/>
      </dsp:nvSpPr>
      <dsp:spPr>
        <a:xfrm>
          <a:off x="1260139" y="3311348"/>
          <a:ext cx="252028" cy="1287000"/>
        </a:xfrm>
        <a:prstGeom prst="leftBrace">
          <a:avLst>
            <a:gd name="adj1" fmla="val 35000"/>
            <a:gd name="adj2" fmla="val 50000"/>
          </a:avLst>
        </a:prstGeom>
        <a:solidFill>
          <a:srgbClr val="00B050"/>
        </a:solidFill>
        <a:ln w="12700" cap="flat" cmpd="sng" algn="ctr">
          <a:solidFill>
            <a:srgbClr val="00B050"/>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AF4DAA62-69CA-4BEB-9BA9-2860BF86617A}">
      <dsp:nvSpPr>
        <dsp:cNvPr id="0" name=""/>
        <dsp:cNvSpPr/>
      </dsp:nvSpPr>
      <dsp:spPr>
        <a:xfrm>
          <a:off x="1612979" y="3311348"/>
          <a:ext cx="3427580" cy="1287000"/>
        </a:xfrm>
        <a:prstGeom prst="rect">
          <a:avLst/>
        </a:prstGeom>
        <a:solidFill>
          <a:srgbClr val="00B05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285750" lvl="1" indent="-285750" algn="l" defTabSz="2889250">
            <a:lnSpc>
              <a:spcPct val="90000"/>
            </a:lnSpc>
            <a:spcBef>
              <a:spcPct val="0"/>
            </a:spcBef>
            <a:spcAft>
              <a:spcPct val="15000"/>
            </a:spcAft>
            <a:buChar char="•"/>
          </a:pPr>
          <a:endParaRPr lang="en-GB" sz="6500" kern="1200" dirty="0"/>
        </a:p>
      </dsp:txBody>
      <dsp:txXfrm>
        <a:off x="1612979" y="3311348"/>
        <a:ext cx="3427580" cy="12870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093484" y="1969955"/>
          <a:ext cx="2407724" cy="2407724"/>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err="1"/>
            <a:t>comentarios</a:t>
          </a:r>
          <a:endParaRPr lang="en-GB" sz="1900" kern="1200" dirty="0"/>
        </a:p>
      </dsp:txBody>
      <dsp:txXfrm>
        <a:off x="3577544" y="2533953"/>
        <a:ext cx="1439604" cy="1237620"/>
      </dsp:txXfrm>
    </dsp:sp>
    <dsp:sp modelId="{C430B11C-C7C8-41F2-AFA1-FA104859957C}">
      <dsp:nvSpPr>
        <dsp:cNvPr id="0" name=""/>
        <dsp:cNvSpPr/>
      </dsp:nvSpPr>
      <dsp:spPr>
        <a:xfrm>
          <a:off x="1692626" y="1400857"/>
          <a:ext cx="1751072" cy="1751072"/>
        </a:xfrm>
        <a:prstGeom prst="gear6">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de</a:t>
          </a:r>
        </a:p>
      </dsp:txBody>
      <dsp:txXfrm>
        <a:off x="2133464" y="1844359"/>
        <a:ext cx="869396" cy="864068"/>
      </dsp:txXfrm>
    </dsp:sp>
    <dsp:sp modelId="{EE6A5647-C501-43D6-83F9-0EE7B3C44FB6}">
      <dsp:nvSpPr>
        <dsp:cNvPr id="0" name=""/>
        <dsp:cNvSpPr/>
      </dsp:nvSpPr>
      <dsp:spPr>
        <a:xfrm rot="20700000">
          <a:off x="2673405" y="192796"/>
          <a:ext cx="1715693" cy="1715693"/>
        </a:xfrm>
        <a:prstGeom prst="gear6">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err="1"/>
            <a:t>Marcado</a:t>
          </a:r>
          <a:endParaRPr lang="en-GB" sz="1900" kern="1200" dirty="0"/>
        </a:p>
      </dsp:txBody>
      <dsp:txXfrm rot="-20700000">
        <a:off x="3049707" y="569098"/>
        <a:ext cx="963089" cy="963089"/>
      </dsp:txXfrm>
    </dsp:sp>
    <dsp:sp modelId="{D2BD489B-2C57-4F31-AE79-377E79471CD4}">
      <dsp:nvSpPr>
        <dsp:cNvPr id="0" name=""/>
        <dsp:cNvSpPr/>
      </dsp:nvSpPr>
      <dsp:spPr>
        <a:xfrm>
          <a:off x="2910361" y="1605488"/>
          <a:ext cx="3081886" cy="3081886"/>
        </a:xfrm>
        <a:prstGeom prst="circularArrow">
          <a:avLst>
            <a:gd name="adj1" fmla="val 4687"/>
            <a:gd name="adj2" fmla="val 299029"/>
            <a:gd name="adj3" fmla="val 2520417"/>
            <a:gd name="adj4" fmla="val 15852149"/>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382514" y="1012624"/>
          <a:ext cx="2239183" cy="2239183"/>
        </a:xfrm>
        <a:prstGeom prst="leftCircularArrow">
          <a:avLst>
            <a:gd name="adj1" fmla="val 6452"/>
            <a:gd name="adj2" fmla="val 429999"/>
            <a:gd name="adj3" fmla="val 10489124"/>
            <a:gd name="adj4" fmla="val 14837806"/>
            <a:gd name="adj5" fmla="val 7527"/>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276547" y="-183791"/>
          <a:ext cx="2414290" cy="2414290"/>
        </a:xfrm>
        <a:prstGeom prst="circularArrow">
          <a:avLst>
            <a:gd name="adj1" fmla="val 5984"/>
            <a:gd name="adj2" fmla="val 394124"/>
            <a:gd name="adj3" fmla="val 13313824"/>
            <a:gd name="adj4" fmla="val 10508221"/>
            <a:gd name="adj5" fmla="val 6981"/>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993443" y="2078557"/>
          <a:ext cx="2540459" cy="2540459"/>
        </a:xfrm>
        <a:prstGeom prst="gear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comentarios</a:t>
          </a:r>
          <a:endParaRPr lang="en-GB" sz="1500" kern="1200" dirty="0"/>
        </a:p>
      </dsp:txBody>
      <dsp:txXfrm>
        <a:off x="3504188" y="2673647"/>
        <a:ext cx="1518969" cy="1305849"/>
      </dsp:txXfrm>
    </dsp:sp>
    <dsp:sp modelId="{C430B11C-C7C8-41F2-AFA1-FA104859957C}">
      <dsp:nvSpPr>
        <dsp:cNvPr id="0" name=""/>
        <dsp:cNvSpPr/>
      </dsp:nvSpPr>
      <dsp:spPr>
        <a:xfrm>
          <a:off x="1515357" y="1478085"/>
          <a:ext cx="1847606" cy="1847606"/>
        </a:xfrm>
        <a:prstGeom prst="gear6">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De </a:t>
          </a:r>
          <a:r>
            <a:rPr lang="en-GB" sz="1500" kern="1200" dirty="0" err="1"/>
            <a:t>los</a:t>
          </a:r>
          <a:endParaRPr lang="en-GB" sz="1500" kern="1200" dirty="0"/>
        </a:p>
      </dsp:txBody>
      <dsp:txXfrm>
        <a:off x="1980497" y="1946037"/>
        <a:ext cx="917326" cy="911702"/>
      </dsp:txXfrm>
    </dsp:sp>
    <dsp:sp modelId="{EE6A5647-C501-43D6-83F9-0EE7B3C44FB6}">
      <dsp:nvSpPr>
        <dsp:cNvPr id="0" name=""/>
        <dsp:cNvSpPr/>
      </dsp:nvSpPr>
      <dsp:spPr>
        <a:xfrm rot="20700000">
          <a:off x="2550206" y="203425"/>
          <a:ext cx="1810277" cy="1810277"/>
        </a:xfrm>
        <a:prstGeom prst="gear6">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Seguimiento</a:t>
          </a:r>
          <a:endParaRPr lang="en-GB" sz="1500" kern="1200" dirty="0"/>
        </a:p>
      </dsp:txBody>
      <dsp:txXfrm rot="-20700000">
        <a:off x="2947252" y="600472"/>
        <a:ext cx="1016183" cy="1016183"/>
      </dsp:txXfrm>
    </dsp:sp>
    <dsp:sp modelId="{D2BD489B-2C57-4F31-AE79-377E79471CD4}">
      <dsp:nvSpPr>
        <dsp:cNvPr id="0" name=""/>
        <dsp:cNvSpPr/>
      </dsp:nvSpPr>
      <dsp:spPr>
        <a:xfrm>
          <a:off x="2802785" y="1692536"/>
          <a:ext cx="3251787" cy="3251787"/>
        </a:xfrm>
        <a:prstGeom prst="circularArrow">
          <a:avLst>
            <a:gd name="adj1" fmla="val 4688"/>
            <a:gd name="adj2" fmla="val 299029"/>
            <a:gd name="adj3" fmla="val 2525462"/>
            <a:gd name="adj4" fmla="val 15841395"/>
            <a:gd name="adj5" fmla="val 546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88150" y="1067457"/>
          <a:ext cx="2362627" cy="2362627"/>
        </a:xfrm>
        <a:prstGeom prst="leftCircularArrow">
          <a:avLst>
            <a:gd name="adj1" fmla="val 6452"/>
            <a:gd name="adj2" fmla="val 429999"/>
            <a:gd name="adj3" fmla="val 10489124"/>
            <a:gd name="adj4" fmla="val 14837806"/>
            <a:gd name="adj5" fmla="val 7527"/>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131470" y="-194916"/>
          <a:ext cx="2547387" cy="2547387"/>
        </a:xfrm>
        <a:prstGeom prst="circularArrow">
          <a:avLst>
            <a:gd name="adj1" fmla="val 5984"/>
            <a:gd name="adj2" fmla="val 394124"/>
            <a:gd name="adj3" fmla="val 13313824"/>
            <a:gd name="adj4" fmla="val 10508221"/>
            <a:gd name="adj5" fmla="val 6981"/>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797064" y="1901749"/>
          <a:ext cx="2324360" cy="2324360"/>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err="1"/>
            <a:t>colaborar</a:t>
          </a:r>
          <a:endParaRPr lang="en-GB" sz="2100" kern="1200" dirty="0"/>
        </a:p>
      </dsp:txBody>
      <dsp:txXfrm>
        <a:off x="3264364" y="2446219"/>
        <a:ext cx="1389760" cy="1194769"/>
      </dsp:txXfrm>
    </dsp:sp>
    <dsp:sp modelId="{C430B11C-C7C8-41F2-AFA1-FA104859957C}">
      <dsp:nvSpPr>
        <dsp:cNvPr id="0" name=""/>
        <dsp:cNvSpPr/>
      </dsp:nvSpPr>
      <dsp:spPr>
        <a:xfrm>
          <a:off x="1444709" y="1352355"/>
          <a:ext cx="1690444" cy="1690444"/>
        </a:xfrm>
        <a:prstGeom prst="gear6">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a</a:t>
          </a:r>
        </a:p>
      </dsp:txBody>
      <dsp:txXfrm>
        <a:off x="1870283" y="1780501"/>
        <a:ext cx="839296" cy="834152"/>
      </dsp:txXfrm>
    </dsp:sp>
    <dsp:sp modelId="{EE6A5647-C501-43D6-83F9-0EE7B3C44FB6}">
      <dsp:nvSpPr>
        <dsp:cNvPr id="0" name=""/>
        <dsp:cNvSpPr/>
      </dsp:nvSpPr>
      <dsp:spPr>
        <a:xfrm rot="20700000">
          <a:off x="2391530" y="186121"/>
          <a:ext cx="1656290" cy="1656290"/>
        </a:xfrm>
        <a:prstGeom prst="gear6">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err="1"/>
            <a:t>Enseñar</a:t>
          </a:r>
          <a:endParaRPr lang="en-GB" sz="2100" kern="1200" dirty="0"/>
        </a:p>
      </dsp:txBody>
      <dsp:txXfrm rot="-20700000">
        <a:off x="2754803" y="549394"/>
        <a:ext cx="929744" cy="929744"/>
      </dsp:txXfrm>
    </dsp:sp>
    <dsp:sp modelId="{D2BD489B-2C57-4F31-AE79-377E79471CD4}">
      <dsp:nvSpPr>
        <dsp:cNvPr id="0" name=""/>
        <dsp:cNvSpPr/>
      </dsp:nvSpPr>
      <dsp:spPr>
        <a:xfrm>
          <a:off x="2618685" y="1550810"/>
          <a:ext cx="2975181" cy="2975181"/>
        </a:xfrm>
        <a:prstGeom prst="circularArrow">
          <a:avLst>
            <a:gd name="adj1" fmla="val 4688"/>
            <a:gd name="adj2" fmla="val 299029"/>
            <a:gd name="adj3" fmla="val 2516992"/>
            <a:gd name="adj4" fmla="val 15859498"/>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45334" y="978187"/>
          <a:ext cx="2161655" cy="2161655"/>
        </a:xfrm>
        <a:prstGeom prst="leftCircularArrow">
          <a:avLst>
            <a:gd name="adj1" fmla="val 6452"/>
            <a:gd name="adj2" fmla="val 429999"/>
            <a:gd name="adj3" fmla="val 10489124"/>
            <a:gd name="adj4" fmla="val 14837806"/>
            <a:gd name="adj5" fmla="val 7527"/>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08413" y="-176804"/>
          <a:ext cx="2330699" cy="2330699"/>
        </a:xfrm>
        <a:prstGeom prst="circularArrow">
          <a:avLst>
            <a:gd name="adj1" fmla="val 5984"/>
            <a:gd name="adj2" fmla="val 394124"/>
            <a:gd name="adj3" fmla="val 13313824"/>
            <a:gd name="adj4" fmla="val 10508221"/>
            <a:gd name="adj5" fmla="val 6981"/>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5C05D-B86A-4301-8631-1CCCFF696C47}">
      <dsp:nvSpPr>
        <dsp:cNvPr id="0" name=""/>
        <dsp:cNvSpPr/>
      </dsp:nvSpPr>
      <dsp:spPr>
        <a:xfrm rot="4396374">
          <a:off x="871445" y="1083902"/>
          <a:ext cx="4702138" cy="3279155"/>
        </a:xfrm>
        <a:prstGeom prst="swooshArrow">
          <a:avLst>
            <a:gd name="adj1" fmla="val 16310"/>
            <a:gd name="adj2" fmla="val 313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33330F-04BF-4911-9743-18043DD8E9FA}">
      <dsp:nvSpPr>
        <dsp:cNvPr id="0" name=""/>
        <dsp:cNvSpPr/>
      </dsp:nvSpPr>
      <dsp:spPr>
        <a:xfrm>
          <a:off x="2632881" y="1512076"/>
          <a:ext cx="118743" cy="118743"/>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D3517D-76A6-4068-9AF3-0AB0EEAD6EAE}">
      <dsp:nvSpPr>
        <dsp:cNvPr id="0" name=""/>
        <dsp:cNvSpPr/>
      </dsp:nvSpPr>
      <dsp:spPr>
        <a:xfrm>
          <a:off x="3445949" y="2167890"/>
          <a:ext cx="118743" cy="118743"/>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9E8FF7-4498-454C-AD6E-68C225302A42}">
      <dsp:nvSpPr>
        <dsp:cNvPr id="0" name=""/>
        <dsp:cNvSpPr/>
      </dsp:nvSpPr>
      <dsp:spPr>
        <a:xfrm>
          <a:off x="4055300" y="2934822"/>
          <a:ext cx="118743" cy="118743"/>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7B745D-40CA-49BF-8CCC-58425F5A339F}">
      <dsp:nvSpPr>
        <dsp:cNvPr id="0" name=""/>
        <dsp:cNvSpPr/>
      </dsp:nvSpPr>
      <dsp:spPr>
        <a:xfrm>
          <a:off x="556227" y="0"/>
          <a:ext cx="2216912" cy="87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marL="0" lvl="0" indent="0" algn="ctr" defTabSz="2311400">
            <a:lnSpc>
              <a:spcPct val="90000"/>
            </a:lnSpc>
            <a:spcBef>
              <a:spcPct val="0"/>
            </a:spcBef>
            <a:spcAft>
              <a:spcPct val="35000"/>
            </a:spcAft>
            <a:buNone/>
          </a:pPr>
          <a:endParaRPr lang="en-GB" sz="5200" kern="1200" dirty="0"/>
        </a:p>
      </dsp:txBody>
      <dsp:txXfrm>
        <a:off x="556227" y="0"/>
        <a:ext cx="2216912" cy="871513"/>
      </dsp:txXfrm>
    </dsp:sp>
    <dsp:sp modelId="{0C3C9AAA-BA15-4517-8805-EB1C321E0386}">
      <dsp:nvSpPr>
        <dsp:cNvPr id="0" name=""/>
        <dsp:cNvSpPr/>
      </dsp:nvSpPr>
      <dsp:spPr>
        <a:xfrm>
          <a:off x="3312389" y="1135691"/>
          <a:ext cx="3235494" cy="87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bodyPr>
        <a:lstStyle/>
        <a:p>
          <a:pPr marL="0" lvl="0" indent="0" algn="l" defTabSz="2311400">
            <a:lnSpc>
              <a:spcPct val="90000"/>
            </a:lnSpc>
            <a:spcBef>
              <a:spcPct val="0"/>
            </a:spcBef>
            <a:spcAft>
              <a:spcPct val="35000"/>
            </a:spcAft>
            <a:buNone/>
          </a:pPr>
          <a:endParaRPr lang="en-GB" sz="5200" kern="1200" dirty="0"/>
        </a:p>
      </dsp:txBody>
      <dsp:txXfrm>
        <a:off x="3312389" y="1135691"/>
        <a:ext cx="3235494" cy="871513"/>
      </dsp:txXfrm>
    </dsp:sp>
    <dsp:sp modelId="{F56E7644-C362-45DE-8AB5-EE35EB3CB069}">
      <dsp:nvSpPr>
        <dsp:cNvPr id="0" name=""/>
        <dsp:cNvSpPr/>
      </dsp:nvSpPr>
      <dsp:spPr>
        <a:xfrm>
          <a:off x="556227" y="1791505"/>
          <a:ext cx="2576412" cy="87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bodyPr>
        <a:lstStyle/>
        <a:p>
          <a:pPr marL="0" lvl="0" indent="0" algn="r" defTabSz="2311400">
            <a:lnSpc>
              <a:spcPct val="90000"/>
            </a:lnSpc>
            <a:spcBef>
              <a:spcPct val="0"/>
            </a:spcBef>
            <a:spcAft>
              <a:spcPct val="35000"/>
            </a:spcAft>
            <a:buNone/>
          </a:pPr>
          <a:endParaRPr lang="en-GB" sz="5200" kern="1200" dirty="0"/>
        </a:p>
      </dsp:txBody>
      <dsp:txXfrm>
        <a:off x="556227" y="1791505"/>
        <a:ext cx="2576412" cy="871513"/>
      </dsp:txXfrm>
    </dsp:sp>
    <dsp:sp modelId="{287D625F-E0E1-44DF-A34C-FF8C1D849E0E}">
      <dsp:nvSpPr>
        <dsp:cNvPr id="0" name=""/>
        <dsp:cNvSpPr/>
      </dsp:nvSpPr>
      <dsp:spPr>
        <a:xfrm>
          <a:off x="4570637" y="2558437"/>
          <a:ext cx="1977246" cy="87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bodyPr>
        <a:lstStyle/>
        <a:p>
          <a:pPr marL="0" lvl="0" indent="0" algn="l" defTabSz="2311400">
            <a:lnSpc>
              <a:spcPct val="90000"/>
            </a:lnSpc>
            <a:spcBef>
              <a:spcPct val="0"/>
            </a:spcBef>
            <a:spcAft>
              <a:spcPct val="35000"/>
            </a:spcAft>
            <a:buNone/>
          </a:pPr>
          <a:endParaRPr lang="en-GB" sz="5200" kern="1200" dirty="0"/>
        </a:p>
      </dsp:txBody>
      <dsp:txXfrm>
        <a:off x="4570637" y="2558437"/>
        <a:ext cx="1977246" cy="871513"/>
      </dsp:txXfrm>
    </dsp:sp>
    <dsp:sp modelId="{5275EF2A-CED6-4FCD-9049-C4E21BAEAF74}">
      <dsp:nvSpPr>
        <dsp:cNvPr id="0" name=""/>
        <dsp:cNvSpPr/>
      </dsp:nvSpPr>
      <dsp:spPr>
        <a:xfrm>
          <a:off x="3552056" y="4575446"/>
          <a:ext cx="2995828" cy="87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t" anchorCtr="0">
          <a:noAutofit/>
        </a:bodyPr>
        <a:lstStyle/>
        <a:p>
          <a:pPr marL="0" lvl="0" indent="0" algn="ctr" defTabSz="2311400">
            <a:lnSpc>
              <a:spcPct val="90000"/>
            </a:lnSpc>
            <a:spcBef>
              <a:spcPct val="0"/>
            </a:spcBef>
            <a:spcAft>
              <a:spcPct val="35000"/>
            </a:spcAft>
            <a:buNone/>
          </a:pPr>
          <a:endParaRPr lang="en-GB" sz="5200" kern="1200" dirty="0"/>
        </a:p>
      </dsp:txBody>
      <dsp:txXfrm>
        <a:off x="3552056" y="4575446"/>
        <a:ext cx="2995828" cy="87151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431F1-1E18-4AD1-B286-3178810E6409}">
      <dsp:nvSpPr>
        <dsp:cNvPr id="0" name=""/>
        <dsp:cNvSpPr/>
      </dsp:nvSpPr>
      <dsp:spPr>
        <a:xfrm>
          <a:off x="2989" y="576704"/>
          <a:ext cx="1061330" cy="106133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58417" y="732132"/>
        <a:ext cx="750474" cy="750474"/>
      </dsp:txXfrm>
    </dsp:sp>
    <dsp:sp modelId="{BDC3FA4B-7C6F-47A4-97FC-4C0729C8A000}">
      <dsp:nvSpPr>
        <dsp:cNvPr id="0" name=""/>
        <dsp:cNvSpPr/>
      </dsp:nvSpPr>
      <dsp:spPr>
        <a:xfrm>
          <a:off x="225869" y="1724214"/>
          <a:ext cx="615571" cy="615571"/>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307463" y="1959608"/>
        <a:ext cx="452383" cy="144783"/>
      </dsp:txXfrm>
    </dsp:sp>
    <dsp:sp modelId="{857BA9F7-FFC5-4B58-9800-6C99ECA3D56A}">
      <dsp:nvSpPr>
        <dsp:cNvPr id="0" name=""/>
        <dsp:cNvSpPr/>
      </dsp:nvSpPr>
      <dsp:spPr>
        <a:xfrm>
          <a:off x="2989" y="2425965"/>
          <a:ext cx="1061330" cy="1061330"/>
        </a:xfrm>
        <a:prstGeom prst="ellipse">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58417" y="2581393"/>
        <a:ext cx="750474" cy="750474"/>
      </dsp:txXfrm>
    </dsp:sp>
    <dsp:sp modelId="{47A551C5-2F0C-4245-93D9-99248E02685E}">
      <dsp:nvSpPr>
        <dsp:cNvPr id="0" name=""/>
        <dsp:cNvSpPr/>
      </dsp:nvSpPr>
      <dsp:spPr>
        <a:xfrm>
          <a:off x="1223519" y="1834592"/>
          <a:ext cx="337502" cy="394814"/>
        </a:xfrm>
        <a:prstGeom prs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223519" y="1913555"/>
        <a:ext cx="236251" cy="236888"/>
      </dsp:txXfrm>
    </dsp:sp>
    <dsp:sp modelId="{863C8266-7E3B-4711-884B-85A4F8404EAC}">
      <dsp:nvSpPr>
        <dsp:cNvPr id="0" name=""/>
        <dsp:cNvSpPr/>
      </dsp:nvSpPr>
      <dsp:spPr>
        <a:xfrm>
          <a:off x="1701117" y="970669"/>
          <a:ext cx="2122660" cy="2122660"/>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2011973" y="1281525"/>
        <a:ext cx="1500948" cy="150094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5ACA1-6EDA-4D3E-8919-9D17590FDE7A}">
      <dsp:nvSpPr>
        <dsp:cNvPr id="0" name=""/>
        <dsp:cNvSpPr/>
      </dsp:nvSpPr>
      <dsp:spPr>
        <a:xfrm>
          <a:off x="4296420" y="512510"/>
          <a:ext cx="1357627" cy="1357878"/>
        </a:xfrm>
        <a:prstGeom prst="ellipse">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D0F16D-B337-48C9-8D4A-BA9377E065D9}">
      <dsp:nvSpPr>
        <dsp:cNvPr id="0" name=""/>
        <dsp:cNvSpPr/>
      </dsp:nvSpPr>
      <dsp:spPr>
        <a:xfrm>
          <a:off x="4341498" y="557780"/>
          <a:ext cx="1267472" cy="1267337"/>
        </a:xfrm>
        <a:prstGeom prst="ellipse">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kern="1200" dirty="0"/>
            <a:t>Tengo problemas y necesito ayuda</a:t>
          </a:r>
        </a:p>
        <a:p>
          <a:pPr marL="0" lvl="0" indent="0" algn="ctr" defTabSz="488950">
            <a:lnSpc>
              <a:spcPct val="90000"/>
            </a:lnSpc>
            <a:spcBef>
              <a:spcPct val="0"/>
            </a:spcBef>
            <a:spcAft>
              <a:spcPct val="35000"/>
            </a:spcAft>
            <a:buNone/>
          </a:pPr>
          <a:endParaRPr lang="en-GB" sz="1100" kern="1200" dirty="0"/>
        </a:p>
      </dsp:txBody>
      <dsp:txXfrm>
        <a:off x="4522692" y="738863"/>
        <a:ext cx="905084" cy="905172"/>
      </dsp:txXfrm>
    </dsp:sp>
    <dsp:sp modelId="{689BFACA-9E0C-42B8-839C-47529B337697}">
      <dsp:nvSpPr>
        <dsp:cNvPr id="0" name=""/>
        <dsp:cNvSpPr/>
      </dsp:nvSpPr>
      <dsp:spPr>
        <a:xfrm rot="2700000">
          <a:off x="2894909" y="514151"/>
          <a:ext cx="1354357" cy="1354357"/>
        </a:xfrm>
        <a:prstGeom prst="teardrop">
          <a:avLst>
            <a:gd name="adj" fmla="val 100000"/>
          </a:avLst>
        </a:prstGeom>
        <a:solidFill>
          <a:srgbClr val="FFC000"/>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53AE41-2316-40C7-87D8-FB84232B66D7}">
      <dsp:nvSpPr>
        <dsp:cNvPr id="0" name=""/>
        <dsp:cNvSpPr/>
      </dsp:nvSpPr>
      <dsp:spPr>
        <a:xfrm>
          <a:off x="2938351" y="557780"/>
          <a:ext cx="1267472" cy="1267337"/>
        </a:xfrm>
        <a:prstGeom prst="ellipse">
          <a:avLst/>
        </a:prstGeom>
        <a:solidFill>
          <a:srgbClr val="FFC000"/>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kern="1200" dirty="0"/>
            <a:t>En este momento estoy en el medio</a:t>
          </a:r>
          <a:endParaRPr lang="en-GB" sz="1100" kern="1200" dirty="0"/>
        </a:p>
      </dsp:txBody>
      <dsp:txXfrm>
        <a:off x="3119545" y="738863"/>
        <a:ext cx="905084" cy="905172"/>
      </dsp:txXfrm>
    </dsp:sp>
    <dsp:sp modelId="{AC701201-D01B-4F58-AD4F-CDBE57E7DA6E}">
      <dsp:nvSpPr>
        <dsp:cNvPr id="0" name=""/>
        <dsp:cNvSpPr/>
      </dsp:nvSpPr>
      <dsp:spPr>
        <a:xfrm rot="2700000">
          <a:off x="1491762" y="514151"/>
          <a:ext cx="1354357" cy="1354357"/>
        </a:xfrm>
        <a:prstGeom prst="teardrop">
          <a:avLst>
            <a:gd name="adj" fmla="val 10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6E6D2-EB93-41D6-AFCE-AF4C8E68401A}">
      <dsp:nvSpPr>
        <dsp:cNvPr id="0" name=""/>
        <dsp:cNvSpPr/>
      </dsp:nvSpPr>
      <dsp:spPr>
        <a:xfrm>
          <a:off x="1535204" y="557780"/>
          <a:ext cx="1267472" cy="1267337"/>
        </a:xfrm>
        <a:prstGeom prst="ellipse">
          <a:avLst/>
        </a:prstGeom>
        <a:solidFill>
          <a:srgbClr val="00B050">
            <a:alpha val="90000"/>
          </a:srgb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Lo </a:t>
          </a:r>
          <a:r>
            <a:rPr lang="en-GB" sz="1100" kern="1200" dirty="0" err="1"/>
            <a:t>entiendo</a:t>
          </a:r>
          <a:r>
            <a:rPr lang="en-GB" sz="1100" kern="1200" dirty="0"/>
            <a:t> </a:t>
          </a:r>
          <a:r>
            <a:rPr lang="en-GB" sz="1100" kern="1200" dirty="0" err="1"/>
            <a:t>perfectamente</a:t>
          </a:r>
          <a:endParaRPr lang="en-GB" sz="1100" kern="1200" dirty="0"/>
        </a:p>
      </dsp:txBody>
      <dsp:txXfrm>
        <a:off x="1716398" y="738863"/>
        <a:ext cx="905084" cy="90517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1992139" y="1836942"/>
          <a:ext cx="2245152" cy="2245152"/>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GB" sz="1200" kern="1200" dirty="0"/>
        </a:p>
      </dsp:txBody>
      <dsp:txXfrm>
        <a:off x="2443514" y="2362858"/>
        <a:ext cx="1342402" cy="1154055"/>
      </dsp:txXfrm>
    </dsp:sp>
    <dsp:sp modelId="{C430B11C-C7C8-41F2-AFA1-FA104859957C}">
      <dsp:nvSpPr>
        <dsp:cNvPr id="0" name=""/>
        <dsp:cNvSpPr/>
      </dsp:nvSpPr>
      <dsp:spPr>
        <a:xfrm>
          <a:off x="685868" y="1306270"/>
          <a:ext cx="1632838" cy="1632838"/>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err="1"/>
            <a:t>compañeros</a:t>
          </a:r>
          <a:endParaRPr lang="en-GB" sz="1200" kern="1200" dirty="0"/>
        </a:p>
      </dsp:txBody>
      <dsp:txXfrm>
        <a:off x="1096940" y="1719826"/>
        <a:ext cx="810694" cy="805726"/>
      </dsp:txXfrm>
    </dsp:sp>
    <dsp:sp modelId="{EE6A5647-C501-43D6-83F9-0EE7B3C44FB6}">
      <dsp:nvSpPr>
        <dsp:cNvPr id="0" name=""/>
        <dsp:cNvSpPr/>
      </dsp:nvSpPr>
      <dsp:spPr>
        <a:xfrm rot="20700000">
          <a:off x="1600424" y="179778"/>
          <a:ext cx="1599847" cy="1599847"/>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err="1"/>
            <a:t>Marcado</a:t>
          </a:r>
          <a:r>
            <a:rPr lang="en-GB" sz="1200" kern="1200" dirty="0"/>
            <a:t> </a:t>
          </a:r>
          <a:r>
            <a:rPr lang="en-GB" sz="1200" kern="1200" dirty="0" err="1"/>
            <a:t>por</a:t>
          </a:r>
          <a:r>
            <a:rPr lang="en-GB" sz="1200" kern="1200" dirty="0"/>
            <a:t> </a:t>
          </a:r>
          <a:r>
            <a:rPr lang="en-GB" sz="1200" kern="1200" dirty="0" err="1"/>
            <a:t>los</a:t>
          </a:r>
          <a:endParaRPr lang="en-GB" sz="1200" kern="1200" dirty="0"/>
        </a:p>
      </dsp:txBody>
      <dsp:txXfrm rot="-20700000">
        <a:off x="1951318" y="530672"/>
        <a:ext cx="898060" cy="898060"/>
      </dsp:txXfrm>
    </dsp:sp>
    <dsp:sp modelId="{D2BD489B-2C57-4F31-AE79-377E79471CD4}">
      <dsp:nvSpPr>
        <dsp:cNvPr id="0" name=""/>
        <dsp:cNvSpPr/>
      </dsp:nvSpPr>
      <dsp:spPr>
        <a:xfrm>
          <a:off x="1818276" y="1498849"/>
          <a:ext cx="2873794" cy="2873794"/>
        </a:xfrm>
        <a:prstGeom prst="circularArrow">
          <a:avLst>
            <a:gd name="adj1" fmla="val 4688"/>
            <a:gd name="adj2" fmla="val 299029"/>
            <a:gd name="adj3" fmla="val 2513533"/>
            <a:gd name="adj4" fmla="val 15866960"/>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396696" y="945466"/>
          <a:ext cx="2087991" cy="2087991"/>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1230363" y="-170166"/>
          <a:ext cx="2251275" cy="2251275"/>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C802D-3D8C-40C7-ADF9-123F9A759D11}">
      <dsp:nvSpPr>
        <dsp:cNvPr id="0" name=""/>
        <dsp:cNvSpPr/>
      </dsp:nvSpPr>
      <dsp:spPr>
        <a:xfrm>
          <a:off x="1518578" y="1789187"/>
          <a:ext cx="1400698" cy="140069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1723705" y="1994314"/>
        <a:ext cx="990444" cy="990444"/>
      </dsp:txXfrm>
    </dsp:sp>
    <dsp:sp modelId="{666DD4D5-71D9-4285-87CB-D753A8265F4F}">
      <dsp:nvSpPr>
        <dsp:cNvPr id="0" name=""/>
        <dsp:cNvSpPr/>
      </dsp:nvSpPr>
      <dsp:spPr>
        <a:xfrm rot="12900000">
          <a:off x="566392" y="1527393"/>
          <a:ext cx="1127021" cy="399199"/>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D7D0FFA-A53A-4D40-B747-70B975A0C2A8}">
      <dsp:nvSpPr>
        <dsp:cNvPr id="0" name=""/>
        <dsp:cNvSpPr/>
      </dsp:nvSpPr>
      <dsp:spPr>
        <a:xfrm>
          <a:off x="2970" y="871511"/>
          <a:ext cx="1330663" cy="1064530"/>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1333500">
            <a:lnSpc>
              <a:spcPct val="90000"/>
            </a:lnSpc>
            <a:spcBef>
              <a:spcPct val="0"/>
            </a:spcBef>
            <a:spcAft>
              <a:spcPct val="35000"/>
            </a:spcAft>
            <a:buNone/>
          </a:pPr>
          <a:r>
            <a:rPr lang="en-GB" sz="3000" kern="1200" dirty="0"/>
            <a:t>Estrella</a:t>
          </a:r>
        </a:p>
      </dsp:txBody>
      <dsp:txXfrm>
        <a:off x="34149" y="902690"/>
        <a:ext cx="1268305" cy="1002172"/>
      </dsp:txXfrm>
    </dsp:sp>
    <dsp:sp modelId="{716ACB69-8029-42A0-8972-D103B4F396EE}">
      <dsp:nvSpPr>
        <dsp:cNvPr id="0" name=""/>
        <dsp:cNvSpPr/>
      </dsp:nvSpPr>
      <dsp:spPr>
        <a:xfrm rot="16200000">
          <a:off x="1655417" y="960483"/>
          <a:ext cx="1127021" cy="399199"/>
        </a:xfrm>
        <a:prstGeom prst="leftArrow">
          <a:avLst>
            <a:gd name="adj1" fmla="val 60000"/>
            <a:gd name="adj2" fmla="val 50000"/>
          </a:avLst>
        </a:prstGeom>
        <a:solidFill>
          <a:schemeClr val="accent2">
            <a:hueOff val="-727682"/>
            <a:satOff val="-41964"/>
            <a:lumOff val="431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520202C-5CD3-490F-BDCB-8FEC06E44687}">
      <dsp:nvSpPr>
        <dsp:cNvPr id="0" name=""/>
        <dsp:cNvSpPr/>
      </dsp:nvSpPr>
      <dsp:spPr>
        <a:xfrm>
          <a:off x="1553596" y="64306"/>
          <a:ext cx="1330663" cy="1064530"/>
        </a:xfrm>
        <a:prstGeom prst="roundRect">
          <a:avLst>
            <a:gd name="adj" fmla="val 10000"/>
          </a:avLst>
        </a:prstGeom>
        <a:solidFill>
          <a:schemeClr val="accent2">
            <a:hueOff val="-727682"/>
            <a:satOff val="-41964"/>
            <a:lumOff val="43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1333500">
            <a:lnSpc>
              <a:spcPct val="90000"/>
            </a:lnSpc>
            <a:spcBef>
              <a:spcPct val="0"/>
            </a:spcBef>
            <a:spcAft>
              <a:spcPct val="35000"/>
            </a:spcAft>
            <a:buNone/>
          </a:pPr>
          <a:r>
            <a:rPr lang="en-GB" sz="3000" kern="1200" dirty="0"/>
            <a:t>Estrella</a:t>
          </a:r>
        </a:p>
      </dsp:txBody>
      <dsp:txXfrm>
        <a:off x="1584775" y="95485"/>
        <a:ext cx="1268305" cy="1002172"/>
      </dsp:txXfrm>
    </dsp:sp>
    <dsp:sp modelId="{76529E5A-8EA2-4497-90C2-21C3B57C171C}">
      <dsp:nvSpPr>
        <dsp:cNvPr id="0" name=""/>
        <dsp:cNvSpPr/>
      </dsp:nvSpPr>
      <dsp:spPr>
        <a:xfrm rot="19500000">
          <a:off x="2744441" y="1527393"/>
          <a:ext cx="1127021" cy="399199"/>
        </a:xfrm>
        <a:prstGeom prst="leftArrow">
          <a:avLst>
            <a:gd name="adj1" fmla="val 60000"/>
            <a:gd name="adj2" fmla="val 5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5089D73-D1DA-4925-8BDD-96B02B5EC087}">
      <dsp:nvSpPr>
        <dsp:cNvPr id="0" name=""/>
        <dsp:cNvSpPr/>
      </dsp:nvSpPr>
      <dsp:spPr>
        <a:xfrm>
          <a:off x="3104222" y="871511"/>
          <a:ext cx="1330663" cy="1064530"/>
        </a:xfrm>
        <a:prstGeom prst="roundRect">
          <a:avLst>
            <a:gd name="adj" fmla="val 1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1333500">
            <a:lnSpc>
              <a:spcPct val="90000"/>
            </a:lnSpc>
            <a:spcBef>
              <a:spcPct val="0"/>
            </a:spcBef>
            <a:spcAft>
              <a:spcPct val="35000"/>
            </a:spcAft>
            <a:buNone/>
          </a:pPr>
          <a:r>
            <a:rPr lang="en-GB" sz="3000" kern="1200" dirty="0" err="1"/>
            <a:t>Deseo</a:t>
          </a:r>
          <a:endParaRPr lang="en-GB" sz="3000" kern="1200" dirty="0"/>
        </a:p>
      </dsp:txBody>
      <dsp:txXfrm>
        <a:off x="3135401" y="902690"/>
        <a:ext cx="1268305" cy="1002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093484" y="1969955"/>
          <a:ext cx="2407724" cy="2407724"/>
        </a:xfrm>
        <a:prstGeom prst="gear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GB" sz="1600" kern="1200" dirty="0"/>
        </a:p>
      </dsp:txBody>
      <dsp:txXfrm>
        <a:off x="3577544" y="2533953"/>
        <a:ext cx="1439604" cy="1237620"/>
      </dsp:txXfrm>
    </dsp:sp>
    <dsp:sp modelId="{C430B11C-C7C8-41F2-AFA1-FA104859957C}">
      <dsp:nvSpPr>
        <dsp:cNvPr id="0" name=""/>
        <dsp:cNvSpPr/>
      </dsp:nvSpPr>
      <dsp:spPr>
        <a:xfrm>
          <a:off x="1692626" y="1400857"/>
          <a:ext cx="1751072" cy="1751072"/>
        </a:xfrm>
        <a:prstGeom prst="gear6">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err="1"/>
            <a:t>Notas</a:t>
          </a:r>
          <a:endParaRPr lang="en-GB" sz="1600" kern="1200" dirty="0"/>
        </a:p>
      </dsp:txBody>
      <dsp:txXfrm>
        <a:off x="2133464" y="1844359"/>
        <a:ext cx="869396" cy="864068"/>
      </dsp:txXfrm>
    </dsp:sp>
    <dsp:sp modelId="{EE6A5647-C501-43D6-83F9-0EE7B3C44FB6}">
      <dsp:nvSpPr>
        <dsp:cNvPr id="0" name=""/>
        <dsp:cNvSpPr/>
      </dsp:nvSpPr>
      <dsp:spPr>
        <a:xfrm rot="20700000">
          <a:off x="2673405" y="192796"/>
          <a:ext cx="1715693" cy="1715693"/>
        </a:xfrm>
        <a:prstGeom prst="gear6">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err="1"/>
            <a:t>Estudiante</a:t>
          </a:r>
          <a:endParaRPr lang="en-GB" sz="1600" kern="1200" dirty="0"/>
        </a:p>
      </dsp:txBody>
      <dsp:txXfrm rot="-20700000">
        <a:off x="3049707" y="569098"/>
        <a:ext cx="963089" cy="963089"/>
      </dsp:txXfrm>
    </dsp:sp>
    <dsp:sp modelId="{D2BD489B-2C57-4F31-AE79-377E79471CD4}">
      <dsp:nvSpPr>
        <dsp:cNvPr id="0" name=""/>
        <dsp:cNvSpPr/>
      </dsp:nvSpPr>
      <dsp:spPr>
        <a:xfrm>
          <a:off x="2910361" y="1605488"/>
          <a:ext cx="3081886" cy="3081886"/>
        </a:xfrm>
        <a:prstGeom prst="circularArrow">
          <a:avLst>
            <a:gd name="adj1" fmla="val 4687"/>
            <a:gd name="adj2" fmla="val 299029"/>
            <a:gd name="adj3" fmla="val 2520417"/>
            <a:gd name="adj4" fmla="val 15852149"/>
            <a:gd name="adj5" fmla="val 546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382514" y="1012624"/>
          <a:ext cx="2239183" cy="2239183"/>
        </a:xfrm>
        <a:prstGeom prst="leftCircularArrow">
          <a:avLst>
            <a:gd name="adj1" fmla="val 6452"/>
            <a:gd name="adj2" fmla="val 429999"/>
            <a:gd name="adj3" fmla="val 10489124"/>
            <a:gd name="adj4" fmla="val 14837806"/>
            <a:gd name="adj5" fmla="val 7527"/>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276547" y="-183791"/>
          <a:ext cx="2414290" cy="2414290"/>
        </a:xfrm>
        <a:prstGeom prst="circularArrow">
          <a:avLst>
            <a:gd name="adj1" fmla="val 5984"/>
            <a:gd name="adj2" fmla="val 394124"/>
            <a:gd name="adj3" fmla="val 13313824"/>
            <a:gd name="adj4" fmla="val 10508221"/>
            <a:gd name="adj5" fmla="val 6981"/>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3AA66-6946-48F4-800C-82AF771177BA}">
      <dsp:nvSpPr>
        <dsp:cNvPr id="0" name=""/>
        <dsp:cNvSpPr/>
      </dsp:nvSpPr>
      <dsp:spPr>
        <a:xfrm rot="10800000">
          <a:off x="1166668" y="2878"/>
          <a:ext cx="3512040" cy="1128225"/>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516" tIns="198120" rIns="369824" bIns="198120" numCol="1" spcCol="1270" anchor="ctr" anchorCtr="0">
          <a:noAutofit/>
        </a:bodyPr>
        <a:lstStyle/>
        <a:p>
          <a:pPr marL="0" lvl="0" indent="0" algn="ctr" defTabSz="2311400">
            <a:lnSpc>
              <a:spcPct val="90000"/>
            </a:lnSpc>
            <a:spcBef>
              <a:spcPct val="0"/>
            </a:spcBef>
            <a:spcAft>
              <a:spcPct val="35000"/>
            </a:spcAft>
            <a:buNone/>
          </a:pPr>
          <a:endParaRPr lang="en-GB" sz="5200" kern="1200" dirty="0"/>
        </a:p>
      </dsp:txBody>
      <dsp:txXfrm rot="10800000">
        <a:off x="1448724" y="2878"/>
        <a:ext cx="3229984" cy="1128225"/>
      </dsp:txXfrm>
    </dsp:sp>
    <dsp:sp modelId="{C0C422F4-A236-4872-98EA-4F6A63BBC66B}">
      <dsp:nvSpPr>
        <dsp:cNvPr id="0" name=""/>
        <dsp:cNvSpPr/>
      </dsp:nvSpPr>
      <dsp:spPr>
        <a:xfrm>
          <a:off x="602555" y="2878"/>
          <a:ext cx="1128225" cy="1128225"/>
        </a:xfrm>
        <a:prstGeom prst="ellipse">
          <a:avLst/>
        </a:prstGeom>
        <a:solidFill>
          <a:srgbClr val="C0C9E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71583F-F10E-49A3-99DB-F52865B8DD2D}">
      <dsp:nvSpPr>
        <dsp:cNvPr id="0" name=""/>
        <dsp:cNvSpPr/>
      </dsp:nvSpPr>
      <dsp:spPr>
        <a:xfrm rot="10800000">
          <a:off x="1166668" y="1467887"/>
          <a:ext cx="3512040" cy="1128225"/>
        </a:xfrm>
        <a:prstGeom prst="homePlat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516" tIns="198120" rIns="369824" bIns="198120" numCol="1" spcCol="1270" anchor="ctr" anchorCtr="0">
          <a:noAutofit/>
        </a:bodyPr>
        <a:lstStyle/>
        <a:p>
          <a:pPr marL="0" lvl="0" indent="0" algn="ctr" defTabSz="2311400">
            <a:lnSpc>
              <a:spcPct val="90000"/>
            </a:lnSpc>
            <a:spcBef>
              <a:spcPct val="0"/>
            </a:spcBef>
            <a:spcAft>
              <a:spcPct val="35000"/>
            </a:spcAft>
            <a:buNone/>
          </a:pPr>
          <a:endParaRPr lang="en-GB" sz="5200" kern="1200" dirty="0"/>
        </a:p>
      </dsp:txBody>
      <dsp:txXfrm rot="10800000">
        <a:off x="1448724" y="1467887"/>
        <a:ext cx="3229984" cy="1128225"/>
      </dsp:txXfrm>
    </dsp:sp>
    <dsp:sp modelId="{D71AD6C9-4855-4D57-BC5B-E6584DBF6835}">
      <dsp:nvSpPr>
        <dsp:cNvPr id="0" name=""/>
        <dsp:cNvSpPr/>
      </dsp:nvSpPr>
      <dsp:spPr>
        <a:xfrm>
          <a:off x="602555" y="1467887"/>
          <a:ext cx="1128225" cy="1128225"/>
        </a:xfrm>
        <a:prstGeom prst="ellipse">
          <a:avLst/>
        </a:prstGeom>
        <a:solidFill>
          <a:srgbClr val="C0E0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40F00C-F50E-4C83-81C1-677A84D394C2}">
      <dsp:nvSpPr>
        <dsp:cNvPr id="0" name=""/>
        <dsp:cNvSpPr/>
      </dsp:nvSpPr>
      <dsp:spPr>
        <a:xfrm rot="10800000">
          <a:off x="1166668" y="2932896"/>
          <a:ext cx="3512040" cy="1128225"/>
        </a:xfrm>
        <a:prstGeom prst="homePlat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516" tIns="198120" rIns="369824" bIns="198120" numCol="1" spcCol="1270" anchor="ctr" anchorCtr="0">
          <a:noAutofit/>
        </a:bodyPr>
        <a:lstStyle/>
        <a:p>
          <a:pPr marL="0" lvl="0" indent="0" algn="ctr" defTabSz="2311400">
            <a:lnSpc>
              <a:spcPct val="90000"/>
            </a:lnSpc>
            <a:spcBef>
              <a:spcPct val="0"/>
            </a:spcBef>
            <a:spcAft>
              <a:spcPct val="35000"/>
            </a:spcAft>
            <a:buNone/>
          </a:pPr>
          <a:endParaRPr lang="en-GB" sz="5200" kern="1200" dirty="0"/>
        </a:p>
      </dsp:txBody>
      <dsp:txXfrm rot="10800000">
        <a:off x="1448724" y="2932896"/>
        <a:ext cx="3229984" cy="1128225"/>
      </dsp:txXfrm>
    </dsp:sp>
    <dsp:sp modelId="{46622E7C-7E7A-47D1-9F4A-898C23569C99}">
      <dsp:nvSpPr>
        <dsp:cNvPr id="0" name=""/>
        <dsp:cNvSpPr/>
      </dsp:nvSpPr>
      <dsp:spPr>
        <a:xfrm>
          <a:off x="602555" y="2932896"/>
          <a:ext cx="1128225" cy="1128225"/>
        </a:xfrm>
        <a:prstGeom prst="ellipse">
          <a:avLst/>
        </a:prstGeom>
        <a:solidFill>
          <a:srgbClr val="C9DB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005887" y="1966556"/>
          <a:ext cx="2403569" cy="2403569"/>
        </a:xfrm>
        <a:prstGeom prst="gear9">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GB" sz="1500" kern="1200" dirty="0"/>
        </a:p>
      </dsp:txBody>
      <dsp:txXfrm>
        <a:off x="3489111" y="2529581"/>
        <a:ext cx="1437121" cy="1235484"/>
      </dsp:txXfrm>
    </dsp:sp>
    <dsp:sp modelId="{C430B11C-C7C8-41F2-AFA1-FA104859957C}">
      <dsp:nvSpPr>
        <dsp:cNvPr id="0" name=""/>
        <dsp:cNvSpPr/>
      </dsp:nvSpPr>
      <dsp:spPr>
        <a:xfrm>
          <a:off x="1607447" y="1398440"/>
          <a:ext cx="1748050" cy="1748050"/>
        </a:xfrm>
        <a:prstGeom prst="gear6">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Diario</a:t>
          </a:r>
          <a:endParaRPr lang="en-GB" sz="1500" kern="1200" dirty="0"/>
        </a:p>
      </dsp:txBody>
      <dsp:txXfrm>
        <a:off x="2047524" y="1841177"/>
        <a:ext cx="867896" cy="862576"/>
      </dsp:txXfrm>
    </dsp:sp>
    <dsp:sp modelId="{EE6A5647-C501-43D6-83F9-0EE7B3C44FB6}">
      <dsp:nvSpPr>
        <dsp:cNvPr id="0" name=""/>
        <dsp:cNvSpPr/>
      </dsp:nvSpPr>
      <dsp:spPr>
        <a:xfrm rot="20700000">
          <a:off x="2586533" y="192463"/>
          <a:ext cx="1712732" cy="1712732"/>
        </a:xfrm>
        <a:prstGeom prst="gear6">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err="1"/>
            <a:t>Aprendizaje</a:t>
          </a:r>
          <a:endParaRPr lang="en-GB" sz="1500" kern="1200" dirty="0"/>
        </a:p>
      </dsp:txBody>
      <dsp:txXfrm rot="-20700000">
        <a:off x="2962186" y="568116"/>
        <a:ext cx="961427" cy="961427"/>
      </dsp:txXfrm>
    </dsp:sp>
    <dsp:sp modelId="{D2BD489B-2C57-4F31-AE79-377E79471CD4}">
      <dsp:nvSpPr>
        <dsp:cNvPr id="0" name=""/>
        <dsp:cNvSpPr/>
      </dsp:nvSpPr>
      <dsp:spPr>
        <a:xfrm>
          <a:off x="2823000" y="1602763"/>
          <a:ext cx="3076568" cy="3076568"/>
        </a:xfrm>
        <a:prstGeom prst="circularArrow">
          <a:avLst>
            <a:gd name="adj1" fmla="val 4688"/>
            <a:gd name="adj2" fmla="val 299029"/>
            <a:gd name="adj3" fmla="val 2520251"/>
            <a:gd name="adj4" fmla="val 15852504"/>
            <a:gd name="adj5" fmla="val 5469"/>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297870" y="1010908"/>
          <a:ext cx="2235319" cy="2235319"/>
        </a:xfrm>
        <a:prstGeom prst="leftCircularArrow">
          <a:avLst>
            <a:gd name="adj1" fmla="val 6452"/>
            <a:gd name="adj2" fmla="val 429999"/>
            <a:gd name="adj3" fmla="val 10489124"/>
            <a:gd name="adj4" fmla="val 14837806"/>
            <a:gd name="adj5" fmla="val 7527"/>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190361" y="-183443"/>
          <a:ext cx="2410124" cy="2410124"/>
        </a:xfrm>
        <a:prstGeom prst="circularArrow">
          <a:avLst>
            <a:gd name="adj1" fmla="val 5984"/>
            <a:gd name="adj2" fmla="val 394124"/>
            <a:gd name="adj3" fmla="val 13313824"/>
            <a:gd name="adj4" fmla="val 10508221"/>
            <a:gd name="adj5" fmla="val 6981"/>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25867" y="1966556"/>
          <a:ext cx="2403569" cy="2403569"/>
        </a:xfrm>
        <a:prstGeom prst="gear9">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Responder</a:t>
          </a:r>
        </a:p>
      </dsp:txBody>
      <dsp:txXfrm>
        <a:off x="3309091" y="2529581"/>
        <a:ext cx="1437121" cy="1235484"/>
      </dsp:txXfrm>
    </dsp:sp>
    <dsp:sp modelId="{C430B11C-C7C8-41F2-AFA1-FA104859957C}">
      <dsp:nvSpPr>
        <dsp:cNvPr id="0" name=""/>
        <dsp:cNvSpPr/>
      </dsp:nvSpPr>
      <dsp:spPr>
        <a:xfrm>
          <a:off x="1427427" y="1398440"/>
          <a:ext cx="1748050" cy="1748050"/>
        </a:xfrm>
        <a:prstGeom prst="gear6">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y</a:t>
          </a:r>
        </a:p>
      </dsp:txBody>
      <dsp:txXfrm>
        <a:off x="1867504" y="1841177"/>
        <a:ext cx="867896" cy="862576"/>
      </dsp:txXfrm>
    </dsp:sp>
    <dsp:sp modelId="{EE6A5647-C501-43D6-83F9-0EE7B3C44FB6}">
      <dsp:nvSpPr>
        <dsp:cNvPr id="0" name=""/>
        <dsp:cNvSpPr/>
      </dsp:nvSpPr>
      <dsp:spPr>
        <a:xfrm rot="20700000">
          <a:off x="2406513" y="192463"/>
          <a:ext cx="1712732" cy="1712732"/>
        </a:xfrm>
        <a:prstGeom prst="gear6">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err="1"/>
            <a:t>Generar</a:t>
          </a:r>
          <a:endParaRPr lang="en-GB" sz="2100" kern="1200" dirty="0"/>
        </a:p>
      </dsp:txBody>
      <dsp:txXfrm rot="-20700000">
        <a:off x="2782166" y="568116"/>
        <a:ext cx="961427" cy="961427"/>
      </dsp:txXfrm>
    </dsp:sp>
    <dsp:sp modelId="{D2BD489B-2C57-4F31-AE79-377E79471CD4}">
      <dsp:nvSpPr>
        <dsp:cNvPr id="0" name=""/>
        <dsp:cNvSpPr/>
      </dsp:nvSpPr>
      <dsp:spPr>
        <a:xfrm>
          <a:off x="2642980" y="1602763"/>
          <a:ext cx="3076568" cy="3076568"/>
        </a:xfrm>
        <a:prstGeom prst="circularArrow">
          <a:avLst>
            <a:gd name="adj1" fmla="val 4688"/>
            <a:gd name="adj2" fmla="val 299029"/>
            <a:gd name="adj3" fmla="val 2520251"/>
            <a:gd name="adj4" fmla="val 15852504"/>
            <a:gd name="adj5" fmla="val 5469"/>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17850" y="1010908"/>
          <a:ext cx="2235319" cy="2235319"/>
        </a:xfrm>
        <a:prstGeom prst="leftCircularArrow">
          <a:avLst>
            <a:gd name="adj1" fmla="val 6452"/>
            <a:gd name="adj2" fmla="val 429999"/>
            <a:gd name="adj3" fmla="val 10489124"/>
            <a:gd name="adj4" fmla="val 14837806"/>
            <a:gd name="adj5" fmla="val 7527"/>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10341" y="-183443"/>
          <a:ext cx="2410124" cy="2410124"/>
        </a:xfrm>
        <a:prstGeom prst="circularArrow">
          <a:avLst>
            <a:gd name="adj1" fmla="val 5984"/>
            <a:gd name="adj2" fmla="val 394124"/>
            <a:gd name="adj3" fmla="val 13313824"/>
            <a:gd name="adj4" fmla="val 10508221"/>
            <a:gd name="adj5" fmla="val 6981"/>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54ABC-182C-4BE5-A10C-47B43424EDC4}">
      <dsp:nvSpPr>
        <dsp:cNvPr id="0" name=""/>
        <dsp:cNvSpPr/>
      </dsp:nvSpPr>
      <dsp:spPr>
        <a:xfrm>
          <a:off x="-75964" y="1106940"/>
          <a:ext cx="2503362" cy="2503362"/>
        </a:xfrm>
        <a:prstGeom prst="ellips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14B64F8-1B0D-4FCE-AFD7-DD3528C35810}">
      <dsp:nvSpPr>
        <dsp:cNvPr id="0" name=""/>
        <dsp:cNvSpPr/>
      </dsp:nvSpPr>
      <dsp:spPr>
        <a:xfrm>
          <a:off x="424707" y="1607613"/>
          <a:ext cx="1502017" cy="1502017"/>
        </a:xfrm>
        <a:prstGeom prst="ellipse">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625CEB6-3EE2-49FD-BBB9-6B23DF712ACF}">
      <dsp:nvSpPr>
        <dsp:cNvPr id="0" name=""/>
        <dsp:cNvSpPr/>
      </dsp:nvSpPr>
      <dsp:spPr>
        <a:xfrm>
          <a:off x="925380" y="2108285"/>
          <a:ext cx="500672" cy="500672"/>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1F629FE-F363-49EC-AB1E-2C8DAB812D25}">
      <dsp:nvSpPr>
        <dsp:cNvPr id="0" name=""/>
        <dsp:cNvSpPr/>
      </dsp:nvSpPr>
      <dsp:spPr>
        <a:xfrm>
          <a:off x="2728349" y="345275"/>
          <a:ext cx="1484230" cy="584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L="0" lvl="0" indent="0" algn="l" defTabSz="1022350">
            <a:lnSpc>
              <a:spcPct val="90000"/>
            </a:lnSpc>
            <a:spcBef>
              <a:spcPct val="0"/>
            </a:spcBef>
            <a:spcAft>
              <a:spcPct val="35000"/>
            </a:spcAft>
            <a:buNone/>
          </a:pPr>
          <a:r>
            <a:rPr lang="en-GB" sz="2300" kern="1200" dirty="0" err="1"/>
            <a:t>Objetivo</a:t>
          </a:r>
          <a:r>
            <a:rPr lang="en-GB" sz="2300" kern="1200" dirty="0"/>
            <a:t>  1</a:t>
          </a:r>
        </a:p>
      </dsp:txBody>
      <dsp:txXfrm>
        <a:off x="2728349" y="345275"/>
        <a:ext cx="1484230" cy="584570"/>
      </dsp:txXfrm>
    </dsp:sp>
    <dsp:sp modelId="{4D6EAF87-E311-4D93-BED0-58DF917261E3}">
      <dsp:nvSpPr>
        <dsp:cNvPr id="0" name=""/>
        <dsp:cNvSpPr/>
      </dsp:nvSpPr>
      <dsp:spPr>
        <a:xfrm>
          <a:off x="2531704" y="637560"/>
          <a:ext cx="31292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D564614-A1B5-4452-8F07-BB55E2FDCB74}">
      <dsp:nvSpPr>
        <dsp:cNvPr id="0" name=""/>
        <dsp:cNvSpPr/>
      </dsp:nvSpPr>
      <dsp:spPr>
        <a:xfrm rot="5400000">
          <a:off x="992762" y="820931"/>
          <a:ext cx="1720644" cy="1354736"/>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D58E894D-E81B-415F-9FEE-9BF27363C2B0}">
      <dsp:nvSpPr>
        <dsp:cNvPr id="0" name=""/>
        <dsp:cNvSpPr/>
      </dsp:nvSpPr>
      <dsp:spPr>
        <a:xfrm>
          <a:off x="2692695" y="1002634"/>
          <a:ext cx="1555539" cy="730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L="0" lvl="0" indent="0" algn="l" defTabSz="1022350">
            <a:lnSpc>
              <a:spcPct val="90000"/>
            </a:lnSpc>
            <a:spcBef>
              <a:spcPct val="0"/>
            </a:spcBef>
            <a:spcAft>
              <a:spcPct val="35000"/>
            </a:spcAft>
            <a:buNone/>
          </a:pPr>
          <a:r>
            <a:rPr lang="en-GB" sz="2300" kern="1200" dirty="0" err="1"/>
            <a:t>Objetivo</a:t>
          </a:r>
          <a:r>
            <a:rPr lang="en-GB" sz="2300" kern="1200" dirty="0"/>
            <a:t> 2</a:t>
          </a:r>
        </a:p>
      </dsp:txBody>
      <dsp:txXfrm>
        <a:off x="2692695" y="1002634"/>
        <a:ext cx="1555539" cy="730147"/>
      </dsp:txXfrm>
    </dsp:sp>
    <dsp:sp modelId="{F8887BD4-1F7D-41C6-B0D2-BE4A672BC3DE}">
      <dsp:nvSpPr>
        <dsp:cNvPr id="0" name=""/>
        <dsp:cNvSpPr/>
      </dsp:nvSpPr>
      <dsp:spPr>
        <a:xfrm>
          <a:off x="2531704" y="1367707"/>
          <a:ext cx="31292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9CCBC2EB-8A7C-4920-AA9A-3B8543615CA9}">
      <dsp:nvSpPr>
        <dsp:cNvPr id="0" name=""/>
        <dsp:cNvSpPr/>
      </dsp:nvSpPr>
      <dsp:spPr>
        <a:xfrm rot="5400000">
          <a:off x="1362091" y="1539688"/>
          <a:ext cx="1340800" cy="99592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2432FDC-C3E7-4CB6-8902-82FF1D7C8977}">
      <dsp:nvSpPr>
        <dsp:cNvPr id="0" name=""/>
        <dsp:cNvSpPr/>
      </dsp:nvSpPr>
      <dsp:spPr>
        <a:xfrm>
          <a:off x="2710519" y="1732781"/>
          <a:ext cx="1519891" cy="730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L="0" lvl="0" indent="0" algn="l" defTabSz="1022350">
            <a:lnSpc>
              <a:spcPct val="90000"/>
            </a:lnSpc>
            <a:spcBef>
              <a:spcPct val="0"/>
            </a:spcBef>
            <a:spcAft>
              <a:spcPct val="35000"/>
            </a:spcAft>
            <a:buNone/>
          </a:pPr>
          <a:r>
            <a:rPr lang="en-GB" sz="2300" kern="1200" dirty="0" err="1"/>
            <a:t>Objetivo</a:t>
          </a:r>
          <a:r>
            <a:rPr lang="en-GB" sz="2300" kern="1200" dirty="0"/>
            <a:t>  3</a:t>
          </a:r>
        </a:p>
      </dsp:txBody>
      <dsp:txXfrm>
        <a:off x="2710519" y="1732781"/>
        <a:ext cx="1519891" cy="730147"/>
      </dsp:txXfrm>
    </dsp:sp>
    <dsp:sp modelId="{60912A31-C817-4D9C-9458-76014B2EF51E}">
      <dsp:nvSpPr>
        <dsp:cNvPr id="0" name=""/>
        <dsp:cNvSpPr/>
      </dsp:nvSpPr>
      <dsp:spPr>
        <a:xfrm>
          <a:off x="2531704" y="2097854"/>
          <a:ext cx="31292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EB43DCEA-E5A6-40BE-89C4-FCDFE858BE66}">
      <dsp:nvSpPr>
        <dsp:cNvPr id="0" name=""/>
        <dsp:cNvSpPr/>
      </dsp:nvSpPr>
      <dsp:spPr>
        <a:xfrm rot="5400000">
          <a:off x="1731880" y="2257861"/>
          <a:ext cx="957953" cy="637105"/>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3452337" y="2160978"/>
          <a:ext cx="2641195" cy="2641195"/>
        </a:xfrm>
        <a:prstGeom prst="gear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bueno</a:t>
          </a:r>
        </a:p>
      </dsp:txBody>
      <dsp:txXfrm>
        <a:off x="3983335" y="2779665"/>
        <a:ext cx="1579199" cy="1357629"/>
      </dsp:txXfrm>
    </dsp:sp>
    <dsp:sp modelId="{C430B11C-C7C8-41F2-AFA1-FA104859957C}">
      <dsp:nvSpPr>
        <dsp:cNvPr id="0" name=""/>
        <dsp:cNvSpPr/>
      </dsp:nvSpPr>
      <dsp:spPr>
        <a:xfrm>
          <a:off x="1915641" y="1536695"/>
          <a:ext cx="1920869" cy="1920869"/>
        </a:xfrm>
        <a:prstGeom prst="gear6">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es</a:t>
          </a:r>
        </a:p>
      </dsp:txBody>
      <dsp:txXfrm>
        <a:off x="2399226" y="2023202"/>
        <a:ext cx="953699" cy="947855"/>
      </dsp:txXfrm>
    </dsp:sp>
    <dsp:sp modelId="{EE6A5647-C501-43D6-83F9-0EE7B3C44FB6}">
      <dsp:nvSpPr>
        <dsp:cNvPr id="0" name=""/>
        <dsp:cNvSpPr/>
      </dsp:nvSpPr>
      <dsp:spPr>
        <a:xfrm rot="20700000">
          <a:off x="2991524" y="211491"/>
          <a:ext cx="1882060" cy="1882060"/>
        </a:xfrm>
        <a:prstGeom prst="gear6">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err="1"/>
            <a:t>Qué</a:t>
          </a:r>
          <a:endParaRPr lang="en-GB" sz="4300" kern="1200" dirty="0"/>
        </a:p>
      </dsp:txBody>
      <dsp:txXfrm rot="-20700000">
        <a:off x="3404315" y="624282"/>
        <a:ext cx="1056478" cy="1056478"/>
      </dsp:txXfrm>
    </dsp:sp>
    <dsp:sp modelId="{D2BD489B-2C57-4F31-AE79-377E79471CD4}">
      <dsp:nvSpPr>
        <dsp:cNvPr id="0" name=""/>
        <dsp:cNvSpPr/>
      </dsp:nvSpPr>
      <dsp:spPr>
        <a:xfrm>
          <a:off x="3255975" y="1758589"/>
          <a:ext cx="3380730" cy="3380730"/>
        </a:xfrm>
        <a:prstGeom prst="circularArrow">
          <a:avLst>
            <a:gd name="adj1" fmla="val 4688"/>
            <a:gd name="adj2" fmla="val 299029"/>
            <a:gd name="adj3" fmla="val 2528990"/>
            <a:gd name="adj4" fmla="val 15833921"/>
            <a:gd name="adj5" fmla="val 546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575459" y="1109071"/>
          <a:ext cx="2456312" cy="2456312"/>
        </a:xfrm>
        <a:prstGeom prst="leftCircularArrow">
          <a:avLst>
            <a:gd name="adj1" fmla="val 6452"/>
            <a:gd name="adj2" fmla="val 429999"/>
            <a:gd name="adj3" fmla="val 10489124"/>
            <a:gd name="adj4" fmla="val 14837806"/>
            <a:gd name="adj5" fmla="val 7527"/>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556184" y="-203358"/>
          <a:ext cx="2648398" cy="2648398"/>
        </a:xfrm>
        <a:prstGeom prst="circularArrow">
          <a:avLst>
            <a:gd name="adj1" fmla="val 5984"/>
            <a:gd name="adj2" fmla="val 394124"/>
            <a:gd name="adj3" fmla="val 13313824"/>
            <a:gd name="adj4" fmla="val 10508221"/>
            <a:gd name="adj5" fmla="val 6981"/>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3B730-B43E-4CDE-BA26-0E01A7F6397D}">
      <dsp:nvSpPr>
        <dsp:cNvPr id="0" name=""/>
        <dsp:cNvSpPr/>
      </dsp:nvSpPr>
      <dsp:spPr>
        <a:xfrm>
          <a:off x="2833068" y="1901749"/>
          <a:ext cx="2324360" cy="2324360"/>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GB" sz="3800" kern="1200" dirty="0"/>
            <a:t>Lo </a:t>
          </a:r>
          <a:r>
            <a:rPr lang="en-GB" sz="3800" kern="1200" dirty="0" err="1"/>
            <a:t>mejor</a:t>
          </a:r>
          <a:endParaRPr lang="en-GB" sz="3800" kern="1200" dirty="0"/>
        </a:p>
      </dsp:txBody>
      <dsp:txXfrm>
        <a:off x="3300368" y="2446219"/>
        <a:ext cx="1389760" cy="1194769"/>
      </dsp:txXfrm>
    </dsp:sp>
    <dsp:sp modelId="{C430B11C-C7C8-41F2-AFA1-FA104859957C}">
      <dsp:nvSpPr>
        <dsp:cNvPr id="0" name=""/>
        <dsp:cNvSpPr/>
      </dsp:nvSpPr>
      <dsp:spPr>
        <a:xfrm>
          <a:off x="1480713" y="1352355"/>
          <a:ext cx="1690444" cy="1690444"/>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GB" sz="3800" kern="1200" dirty="0"/>
            <a:t>es </a:t>
          </a:r>
        </a:p>
      </dsp:txBody>
      <dsp:txXfrm>
        <a:off x="1906287" y="1780501"/>
        <a:ext cx="839296" cy="834152"/>
      </dsp:txXfrm>
    </dsp:sp>
    <dsp:sp modelId="{EE6A5647-C501-43D6-83F9-0EE7B3C44FB6}">
      <dsp:nvSpPr>
        <dsp:cNvPr id="0" name=""/>
        <dsp:cNvSpPr/>
      </dsp:nvSpPr>
      <dsp:spPr>
        <a:xfrm rot="20700000">
          <a:off x="2427534" y="186121"/>
          <a:ext cx="1656290" cy="1656290"/>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GB" sz="3800" kern="1200" dirty="0" err="1"/>
            <a:t>Qué</a:t>
          </a:r>
          <a:endParaRPr lang="en-GB" sz="3800" kern="1200" dirty="0"/>
        </a:p>
      </dsp:txBody>
      <dsp:txXfrm rot="-20700000">
        <a:off x="2790807" y="549394"/>
        <a:ext cx="929744" cy="929744"/>
      </dsp:txXfrm>
    </dsp:sp>
    <dsp:sp modelId="{D2BD489B-2C57-4F31-AE79-377E79471CD4}">
      <dsp:nvSpPr>
        <dsp:cNvPr id="0" name=""/>
        <dsp:cNvSpPr/>
      </dsp:nvSpPr>
      <dsp:spPr>
        <a:xfrm>
          <a:off x="2654689" y="1550810"/>
          <a:ext cx="2975181" cy="2975181"/>
        </a:xfrm>
        <a:prstGeom prst="circularArrow">
          <a:avLst>
            <a:gd name="adj1" fmla="val 4688"/>
            <a:gd name="adj2" fmla="val 299029"/>
            <a:gd name="adj3" fmla="val 2516992"/>
            <a:gd name="adj4" fmla="val 15859498"/>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210B2F-64CA-49E1-A1A2-E0B4DB218CC0}">
      <dsp:nvSpPr>
        <dsp:cNvPr id="0" name=""/>
        <dsp:cNvSpPr/>
      </dsp:nvSpPr>
      <dsp:spPr>
        <a:xfrm>
          <a:off x="1181338" y="978187"/>
          <a:ext cx="2161655" cy="2161655"/>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18E74-A79F-44E4-82FE-3F78F76D05D2}">
      <dsp:nvSpPr>
        <dsp:cNvPr id="0" name=""/>
        <dsp:cNvSpPr/>
      </dsp:nvSpPr>
      <dsp:spPr>
        <a:xfrm>
          <a:off x="2044417" y="-176804"/>
          <a:ext cx="2330699" cy="2330699"/>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fld id="{CB8C72D2-1469-49FD-859B-57DE7F8DDEE8}" type="datetimeFigureOut">
              <a:rPr lang="en-US"/>
              <a:pPr>
                <a:defRPr/>
              </a:pPr>
              <a:t>9/27/2022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C7A3129-3760-4B0F-B3D5-073CCB9B5B93}" type="slidenum">
              <a:rPr lang="en-GB" altLang="en-US"/>
              <a:pPr/>
              <a:t>‹Nº›</a:t>
            </a:fld>
            <a:endParaRPr lang="en-GB" altLang="en-US"/>
          </a:p>
        </p:txBody>
      </p:sp>
    </p:spTree>
    <p:extLst>
      <p:ext uri="{BB962C8B-B14F-4D97-AF65-F5344CB8AC3E}">
        <p14:creationId xmlns:p14="http://schemas.microsoft.com/office/powerpoint/2010/main" val="3636097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D955909-2EF0-4602-8B9D-627253514E15}" type="slidenum">
              <a:rPr lang="en-GB" altLang="en-US" smtClean="0"/>
              <a:pPr/>
              <a:t>‹Nº›</a:t>
            </a:fld>
            <a:endParaRPr lang="en-GB" altLang="en-US"/>
          </a:p>
        </p:txBody>
      </p:sp>
    </p:spTree>
    <p:extLst>
      <p:ext uri="{BB962C8B-B14F-4D97-AF65-F5344CB8AC3E}">
        <p14:creationId xmlns:p14="http://schemas.microsoft.com/office/powerpoint/2010/main" val="159839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C8605F8-59D0-40E1-A794-46F6449DA851}" type="slidenum">
              <a:rPr lang="en-GB" altLang="en-US" smtClean="0"/>
              <a:pPr/>
              <a:t>‹Nº›</a:t>
            </a:fld>
            <a:endParaRPr lang="en-GB" altLang="en-US"/>
          </a:p>
        </p:txBody>
      </p:sp>
    </p:spTree>
    <p:extLst>
      <p:ext uri="{BB962C8B-B14F-4D97-AF65-F5344CB8AC3E}">
        <p14:creationId xmlns:p14="http://schemas.microsoft.com/office/powerpoint/2010/main" val="294530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A9C21D0-4E68-463D-9C2C-7E8457834EEC}" type="slidenum">
              <a:rPr lang="en-GB" altLang="en-US" smtClean="0"/>
              <a:pPr/>
              <a:t>‹Nº›</a:t>
            </a:fld>
            <a:endParaRPr lang="en-GB" altLang="en-US"/>
          </a:p>
        </p:txBody>
      </p:sp>
    </p:spTree>
    <p:extLst>
      <p:ext uri="{BB962C8B-B14F-4D97-AF65-F5344CB8AC3E}">
        <p14:creationId xmlns:p14="http://schemas.microsoft.com/office/powerpoint/2010/main" val="2728624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C36BF0A-970F-49A4-93AC-EC15A3961833}" type="slidenum">
              <a:rPr lang="en-GB" altLang="en-US"/>
              <a:pPr/>
              <a:t>‹Nº›</a:t>
            </a:fld>
            <a:endParaRPr lang="en-GB" altLang="en-US"/>
          </a:p>
        </p:txBody>
      </p:sp>
    </p:spTree>
    <p:extLst>
      <p:ext uri="{BB962C8B-B14F-4D97-AF65-F5344CB8AC3E}">
        <p14:creationId xmlns:p14="http://schemas.microsoft.com/office/powerpoint/2010/main" val="91861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F9E7A4E-F36E-4F42-8647-EA6D8B468892}" type="slidenum">
              <a:rPr lang="en-GB" altLang="en-US" smtClean="0"/>
              <a:pPr/>
              <a:t>‹Nº›</a:t>
            </a:fld>
            <a:endParaRPr lang="en-GB" altLang="en-US"/>
          </a:p>
        </p:txBody>
      </p:sp>
    </p:spTree>
    <p:extLst>
      <p:ext uri="{BB962C8B-B14F-4D97-AF65-F5344CB8AC3E}">
        <p14:creationId xmlns:p14="http://schemas.microsoft.com/office/powerpoint/2010/main" val="227364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F4DA458-EDEE-419C-AC1B-FD0EDEA3DC76}" type="slidenum">
              <a:rPr lang="en-GB" altLang="en-US" smtClean="0"/>
              <a:pPr/>
              <a:t>‹Nº›</a:t>
            </a:fld>
            <a:endParaRPr lang="en-GB" altLang="en-US"/>
          </a:p>
        </p:txBody>
      </p:sp>
    </p:spTree>
    <p:extLst>
      <p:ext uri="{BB962C8B-B14F-4D97-AF65-F5344CB8AC3E}">
        <p14:creationId xmlns:p14="http://schemas.microsoft.com/office/powerpoint/2010/main" val="214344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862043A-1375-46CF-96FA-E68356E07BE1}" type="slidenum">
              <a:rPr lang="en-GB" altLang="en-US" smtClean="0"/>
              <a:pPr/>
              <a:t>‹Nº›</a:t>
            </a:fld>
            <a:endParaRPr lang="en-GB" altLang="en-US"/>
          </a:p>
        </p:txBody>
      </p:sp>
    </p:spTree>
    <p:extLst>
      <p:ext uri="{BB962C8B-B14F-4D97-AF65-F5344CB8AC3E}">
        <p14:creationId xmlns:p14="http://schemas.microsoft.com/office/powerpoint/2010/main" val="306481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3423D6A-F5CA-435C-B4D0-4AD23AB46E65}" type="slidenum">
              <a:rPr lang="en-GB" altLang="en-US" smtClean="0"/>
              <a:pPr/>
              <a:t>‹Nº›</a:t>
            </a:fld>
            <a:endParaRPr lang="en-GB" altLang="en-US"/>
          </a:p>
        </p:txBody>
      </p:sp>
    </p:spTree>
    <p:extLst>
      <p:ext uri="{BB962C8B-B14F-4D97-AF65-F5344CB8AC3E}">
        <p14:creationId xmlns:p14="http://schemas.microsoft.com/office/powerpoint/2010/main" val="33404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081100F-19C5-4516-A1A6-D406A4C2AAF5}" type="slidenum">
              <a:rPr lang="en-GB" altLang="en-US" smtClean="0"/>
              <a:pPr/>
              <a:t>‹Nº›</a:t>
            </a:fld>
            <a:endParaRPr lang="en-GB" altLang="en-US"/>
          </a:p>
        </p:txBody>
      </p:sp>
    </p:spTree>
    <p:extLst>
      <p:ext uri="{BB962C8B-B14F-4D97-AF65-F5344CB8AC3E}">
        <p14:creationId xmlns:p14="http://schemas.microsoft.com/office/powerpoint/2010/main" val="2422058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254F2598-9011-4012-9167-83713F33D326}" type="slidenum">
              <a:rPr lang="en-GB" altLang="en-US" smtClean="0"/>
              <a:pPr/>
              <a:t>‹Nº›</a:t>
            </a:fld>
            <a:endParaRPr lang="en-GB" altLang="en-US"/>
          </a:p>
        </p:txBody>
      </p:sp>
    </p:spTree>
    <p:extLst>
      <p:ext uri="{BB962C8B-B14F-4D97-AF65-F5344CB8AC3E}">
        <p14:creationId xmlns:p14="http://schemas.microsoft.com/office/powerpoint/2010/main" val="223861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0519BEA-A375-4CFB-B4AC-A1463DF6472C}" type="slidenum">
              <a:rPr lang="en-GB" altLang="en-US" smtClean="0"/>
              <a:pPr/>
              <a:t>‹Nº›</a:t>
            </a:fld>
            <a:endParaRPr lang="en-GB" altLang="en-US"/>
          </a:p>
        </p:txBody>
      </p:sp>
    </p:spTree>
    <p:extLst>
      <p:ext uri="{BB962C8B-B14F-4D97-AF65-F5344CB8AC3E}">
        <p14:creationId xmlns:p14="http://schemas.microsoft.com/office/powerpoint/2010/main" val="370716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25049AA-ADD3-445B-BE19-8D3CF5E88729}" type="slidenum">
              <a:rPr lang="en-GB" altLang="en-US" smtClean="0"/>
              <a:pPr/>
              <a:t>‹Nº›</a:t>
            </a:fld>
            <a:endParaRPr lang="en-GB" altLang="en-US"/>
          </a:p>
        </p:txBody>
      </p:sp>
    </p:spTree>
    <p:extLst>
      <p:ext uri="{BB962C8B-B14F-4D97-AF65-F5344CB8AC3E}">
        <p14:creationId xmlns:p14="http://schemas.microsoft.com/office/powerpoint/2010/main" val="342717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2874A-967C-44A0-B675-B70628D3C165}" type="slidenum">
              <a:rPr lang="en-GB" altLang="en-US" smtClean="0"/>
              <a:pPr/>
              <a:t>‹Nº›</a:t>
            </a:fld>
            <a:endParaRPr lang="en-GB" altLang="en-US"/>
          </a:p>
        </p:txBody>
      </p:sp>
    </p:spTree>
    <p:extLst>
      <p:ext uri="{BB962C8B-B14F-4D97-AF65-F5344CB8AC3E}">
        <p14:creationId xmlns:p14="http://schemas.microsoft.com/office/powerpoint/2010/main" val="316531089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altLang="en-US" b="1" dirty="0">
                <a:solidFill>
                  <a:srgbClr val="00B050"/>
                </a:solidFill>
              </a:rPr>
              <a:t>Evaluación a mitad de la unidad</a:t>
            </a:r>
            <a:endParaRPr lang="en-GB" altLang="en-US" b="1" dirty="0">
              <a:solidFill>
                <a:srgbClr val="00B050"/>
              </a:solidFill>
            </a:endParaRPr>
          </a:p>
        </p:txBody>
      </p:sp>
      <p:sp>
        <p:nvSpPr>
          <p:cNvPr id="7171" name="Rectangle 3"/>
          <p:cNvSpPr>
            <a:spLocks noGrp="1" noChangeArrowheads="1"/>
          </p:cNvSpPr>
          <p:nvPr>
            <p:ph type="body" sz="half" idx="1"/>
          </p:nvPr>
        </p:nvSpPr>
        <p:spPr/>
        <p:txBody>
          <a:bodyPr>
            <a:normAutofit/>
          </a:bodyPr>
          <a:lstStyle/>
          <a:p>
            <a:pPr eaLnBrk="1" hangingPunct="1">
              <a:lnSpc>
                <a:spcPct val="90000"/>
              </a:lnSpc>
              <a:buFontTx/>
              <a:buNone/>
            </a:pPr>
            <a:endParaRPr lang="en-GB" altLang="en-US" sz="1800" dirty="0"/>
          </a:p>
          <a:p>
            <a:pPr eaLnBrk="1" hangingPunct="1">
              <a:lnSpc>
                <a:spcPct val="90000"/>
              </a:lnSpc>
              <a:buFontTx/>
              <a:buNone/>
            </a:pPr>
            <a:r>
              <a:rPr lang="en-GB" altLang="en-US" sz="1800" dirty="0"/>
              <a:t>	</a:t>
            </a:r>
            <a:r>
              <a:rPr lang="es-ES" altLang="en-US" sz="2400" dirty="0"/>
              <a:t>El hecho de programar la evaluación durante una unidad da tiempo para repasar, reflexionar y revisar.</a:t>
            </a:r>
          </a:p>
          <a:p>
            <a:pPr eaLnBrk="1" hangingPunct="1">
              <a:lnSpc>
                <a:spcPct val="90000"/>
              </a:lnSpc>
              <a:buFontTx/>
              <a:buNone/>
            </a:pPr>
            <a:endParaRPr lang="en-GB" altLang="en-US" sz="1800" dirty="0"/>
          </a:p>
        </p:txBody>
      </p:sp>
      <p:graphicFrame>
        <p:nvGraphicFramePr>
          <p:cNvPr id="2" name="Diagram 1"/>
          <p:cNvGraphicFramePr/>
          <p:nvPr>
            <p:extLst>
              <p:ext uri="{D42A27DB-BD31-4B8C-83A1-F6EECF244321}">
                <p14:modId xmlns:p14="http://schemas.microsoft.com/office/powerpoint/2010/main" val="3830439100"/>
              </p:ext>
            </p:extLst>
          </p:nvPr>
        </p:nvGraphicFramePr>
        <p:xfrm>
          <a:off x="4572000" y="1692276"/>
          <a:ext cx="4392488" cy="3768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s-ES" altLang="en-US" b="1" dirty="0">
                <a:solidFill>
                  <a:srgbClr val="00B050"/>
                </a:solidFill>
              </a:rPr>
              <a:t>¿Qué es una "buena" pregunta?</a:t>
            </a:r>
            <a:endParaRPr lang="en-US" altLang="en-US" b="1" dirty="0">
              <a:solidFill>
                <a:srgbClr val="00B050"/>
              </a:solidFill>
            </a:endParaRPr>
          </a:p>
        </p:txBody>
      </p:sp>
      <p:sp>
        <p:nvSpPr>
          <p:cNvPr id="55299" name="Rectangle 3"/>
          <p:cNvSpPr>
            <a:spLocks noGrp="1" noChangeArrowheads="1"/>
          </p:cNvSpPr>
          <p:nvPr>
            <p:ph type="body" sz="half" idx="1"/>
          </p:nvPr>
        </p:nvSpPr>
        <p:spPr/>
        <p:txBody>
          <a:bodyPr>
            <a:noAutofit/>
          </a:bodyPr>
          <a:lstStyle/>
          <a:p>
            <a:pPr eaLnBrk="1" hangingPunct="1">
              <a:buFontTx/>
              <a:buNone/>
            </a:pPr>
            <a:r>
              <a:rPr lang="en-US" altLang="en-US" sz="2400" dirty="0"/>
              <a:t>	</a:t>
            </a:r>
            <a:r>
              <a:rPr lang="es-ES" altLang="en-US" sz="2400" dirty="0"/>
              <a:t>Discute con los alumnos en qué consiste una "buena" pregunta. El proceso puede mostrarles explícitamente la diferencia entre preguntas abiertas y cerradas.</a:t>
            </a:r>
          </a:p>
          <a:p>
            <a:pPr eaLnBrk="1" hangingPunct="1">
              <a:buFontTx/>
              <a:buNone/>
            </a:pPr>
            <a:r>
              <a:rPr lang="en-US" altLang="en-US" sz="2400" dirty="0"/>
              <a:t>	</a:t>
            </a:r>
            <a:r>
              <a:rPr lang="es-ES" altLang="en-US" sz="2400" dirty="0"/>
              <a:t> A continuación, pueden idear preguntas sobre un tema y decidir cuáles son las mejores, para luego pasar a debatirlas y responderlas.</a:t>
            </a:r>
            <a:endParaRPr lang="en-US" altLang="en-US" sz="2400" dirty="0"/>
          </a:p>
        </p:txBody>
      </p:sp>
      <p:graphicFrame>
        <p:nvGraphicFramePr>
          <p:cNvPr id="7" name="Diagram 6"/>
          <p:cNvGraphicFramePr/>
          <p:nvPr>
            <p:extLst>
              <p:ext uri="{D42A27DB-BD31-4B8C-83A1-F6EECF244321}">
                <p14:modId xmlns:p14="http://schemas.microsoft.com/office/powerpoint/2010/main" val="3442132986"/>
              </p:ext>
            </p:extLst>
          </p:nvPr>
        </p:nvGraphicFramePr>
        <p:xfrm>
          <a:off x="2699792" y="1507146"/>
          <a:ext cx="6448788" cy="4442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b="1" dirty="0">
                <a:solidFill>
                  <a:srgbClr val="00B050"/>
                </a:solidFill>
              </a:rPr>
              <a:t>Abierto vs </a:t>
            </a:r>
            <a:r>
              <a:rPr lang="en-GB" altLang="en-US" b="1" dirty="0" err="1">
                <a:solidFill>
                  <a:srgbClr val="00B050"/>
                </a:solidFill>
              </a:rPr>
              <a:t>cerrado</a:t>
            </a:r>
            <a:endParaRPr lang="en-GB" altLang="en-US" b="1" dirty="0">
              <a:solidFill>
                <a:srgbClr val="00B050"/>
              </a:solidFill>
            </a:endParaRPr>
          </a:p>
        </p:txBody>
      </p:sp>
      <p:sp>
        <p:nvSpPr>
          <p:cNvPr id="10243" name="Rectangle 3"/>
          <p:cNvSpPr>
            <a:spLocks noGrp="1" noChangeArrowheads="1"/>
          </p:cNvSpPr>
          <p:nvPr>
            <p:ph type="body" sz="half" idx="1"/>
          </p:nvPr>
        </p:nvSpPr>
        <p:spPr/>
        <p:txBody>
          <a:bodyPr>
            <a:normAutofit/>
          </a:bodyPr>
          <a:lstStyle/>
          <a:p>
            <a:pPr eaLnBrk="1" hangingPunct="1">
              <a:buFontTx/>
              <a:buNone/>
            </a:pPr>
            <a:r>
              <a:rPr lang="en-GB" altLang="en-US" sz="2400" dirty="0"/>
              <a:t>	</a:t>
            </a:r>
            <a:r>
              <a:rPr lang="es-ES" altLang="en-US" sz="2400" dirty="0"/>
              <a:t>Las preguntas cerradas no son buenas para facilitar el uso de las habilidades de pensamiento abstracto, para animar a hablar o para obtener mucha comprensión. </a:t>
            </a:r>
          </a:p>
          <a:p>
            <a:pPr eaLnBrk="1" hangingPunct="1">
              <a:buFontTx/>
              <a:buNone/>
            </a:pPr>
            <a:r>
              <a:rPr lang="en-GB" altLang="en-US" sz="2400" dirty="0"/>
              <a:t>	</a:t>
            </a:r>
            <a:r>
              <a:rPr lang="es-ES" altLang="en-US" sz="2400" dirty="0"/>
              <a:t>Las preguntas abiertas tienen más posibilidades de hacerlo y, por tanto, de mejorar el aprendizaje.</a:t>
            </a:r>
          </a:p>
          <a:p>
            <a:pPr eaLnBrk="1" hangingPunct="1">
              <a:buFontTx/>
              <a:buNone/>
            </a:pPr>
            <a:endParaRPr lang="en-GB" altLang="en-US" sz="1800" dirty="0"/>
          </a:p>
        </p:txBody>
      </p:sp>
      <p:graphicFrame>
        <p:nvGraphicFramePr>
          <p:cNvPr id="7" name="Diagram 6"/>
          <p:cNvGraphicFramePr/>
          <p:nvPr>
            <p:extLst>
              <p:ext uri="{D42A27DB-BD31-4B8C-83A1-F6EECF244321}">
                <p14:modId xmlns:p14="http://schemas.microsoft.com/office/powerpoint/2010/main" val="762234507"/>
              </p:ext>
            </p:extLst>
          </p:nvPr>
        </p:nvGraphicFramePr>
        <p:xfrm>
          <a:off x="2987824" y="1606236"/>
          <a:ext cx="6624736" cy="437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b="1" dirty="0" err="1">
                <a:solidFill>
                  <a:srgbClr val="00B050"/>
                </a:solidFill>
              </a:rPr>
              <a:t>Buenas</a:t>
            </a:r>
            <a:r>
              <a:rPr lang="en-US" altLang="en-US" b="1" dirty="0">
                <a:solidFill>
                  <a:srgbClr val="00B050"/>
                </a:solidFill>
              </a:rPr>
              <a:t> </a:t>
            </a:r>
            <a:r>
              <a:rPr lang="en-US" altLang="en-US" b="1" dirty="0" err="1">
                <a:solidFill>
                  <a:srgbClr val="00B050"/>
                </a:solidFill>
              </a:rPr>
              <a:t>preguntas</a:t>
            </a:r>
            <a:endParaRPr lang="en-US" altLang="en-US" b="1" dirty="0">
              <a:solidFill>
                <a:srgbClr val="00B050"/>
              </a:solidFill>
            </a:endParaRPr>
          </a:p>
        </p:txBody>
      </p:sp>
      <p:sp>
        <p:nvSpPr>
          <p:cNvPr id="62467" name="Rectangle 3"/>
          <p:cNvSpPr>
            <a:spLocks noGrp="1" noChangeArrowheads="1"/>
          </p:cNvSpPr>
          <p:nvPr>
            <p:ph type="body" sz="half" idx="1"/>
          </p:nvPr>
        </p:nvSpPr>
        <p:spPr/>
        <p:txBody>
          <a:bodyPr/>
          <a:lstStyle/>
          <a:p>
            <a:pPr eaLnBrk="1" hangingPunct="1">
              <a:buFontTx/>
              <a:buNone/>
            </a:pPr>
            <a:endParaRPr lang="en-US" altLang="en-US" sz="1800" dirty="0"/>
          </a:p>
          <a:p>
            <a:pPr eaLnBrk="1" hangingPunct="1">
              <a:buFontTx/>
              <a:buNone/>
            </a:pPr>
            <a:r>
              <a:rPr lang="es-ES" altLang="en-US" sz="2400" dirty="0"/>
              <a:t>¿Por qué...?</a:t>
            </a:r>
          </a:p>
          <a:p>
            <a:pPr eaLnBrk="1" hangingPunct="1">
              <a:buFontTx/>
              <a:buNone/>
            </a:pPr>
            <a:endParaRPr lang="es-ES" altLang="en-US" sz="2400" dirty="0"/>
          </a:p>
          <a:p>
            <a:pPr eaLnBrk="1" hangingPunct="1">
              <a:buFontTx/>
              <a:buNone/>
            </a:pPr>
            <a:r>
              <a:rPr lang="es-ES" altLang="en-US" sz="2400" dirty="0"/>
              <a:t>¿Y si...?</a:t>
            </a:r>
          </a:p>
          <a:p>
            <a:pPr eaLnBrk="1" hangingPunct="1">
              <a:buFontTx/>
              <a:buNone/>
            </a:pPr>
            <a:endParaRPr lang="es-ES" altLang="en-US" sz="2400" dirty="0"/>
          </a:p>
          <a:p>
            <a:pPr eaLnBrk="1" hangingPunct="1">
              <a:buFontTx/>
              <a:buNone/>
            </a:pPr>
            <a:r>
              <a:rPr lang="es-ES" altLang="en-US" sz="2400" dirty="0"/>
              <a:t>¿Cómo podría...?</a:t>
            </a:r>
          </a:p>
          <a:p>
            <a:pPr eaLnBrk="1" hangingPunct="1">
              <a:buFontTx/>
              <a:buNone/>
            </a:pPr>
            <a:endParaRPr lang="es-ES" altLang="en-US" sz="2400" dirty="0"/>
          </a:p>
          <a:p>
            <a:pPr eaLnBrk="1" hangingPunct="1">
              <a:buFontTx/>
              <a:buNone/>
            </a:pPr>
            <a:r>
              <a:rPr lang="es-ES" altLang="en-US" sz="2400" dirty="0"/>
              <a:t>¿Podría explicar...?</a:t>
            </a:r>
          </a:p>
          <a:p>
            <a:pPr eaLnBrk="1" hangingPunct="1">
              <a:buFontTx/>
              <a:buNone/>
            </a:pPr>
            <a:endParaRPr lang="es-ES" altLang="en-US" sz="2400" dirty="0"/>
          </a:p>
          <a:p>
            <a:pPr eaLnBrk="1" hangingPunct="1">
              <a:buFontTx/>
              <a:buNone/>
            </a:pPr>
            <a:r>
              <a:rPr lang="es-ES" altLang="en-US" sz="2400" dirty="0"/>
              <a:t>¿Qué podría...?</a:t>
            </a:r>
          </a:p>
        </p:txBody>
      </p:sp>
      <p:sp>
        <p:nvSpPr>
          <p:cNvPr id="7" name="Rectangle 6"/>
          <p:cNvSpPr/>
          <p:nvPr/>
        </p:nvSpPr>
        <p:spPr>
          <a:xfrm>
            <a:off x="6818387" y="160020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8" name="Rectangle 7"/>
          <p:cNvSpPr/>
          <p:nvPr/>
        </p:nvSpPr>
        <p:spPr>
          <a:xfrm>
            <a:off x="6099024" y="1793994"/>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9" name="Rectangle 8"/>
          <p:cNvSpPr/>
          <p:nvPr/>
        </p:nvSpPr>
        <p:spPr>
          <a:xfrm>
            <a:off x="6406974" y="1982312"/>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0" name="Rectangle 9"/>
          <p:cNvSpPr/>
          <p:nvPr/>
        </p:nvSpPr>
        <p:spPr>
          <a:xfrm>
            <a:off x="6730898" y="217063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1" name="Rectangle 10"/>
          <p:cNvSpPr/>
          <p:nvPr/>
        </p:nvSpPr>
        <p:spPr>
          <a:xfrm>
            <a:off x="6042200" y="247918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2" name="Rectangle 11"/>
          <p:cNvSpPr/>
          <p:nvPr/>
        </p:nvSpPr>
        <p:spPr>
          <a:xfrm>
            <a:off x="6350150" y="2667507"/>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3" name="Rectangle 12"/>
          <p:cNvSpPr/>
          <p:nvPr/>
        </p:nvSpPr>
        <p:spPr>
          <a:xfrm>
            <a:off x="6674074" y="2855825"/>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4" name="Rectangle 13"/>
          <p:cNvSpPr/>
          <p:nvPr/>
        </p:nvSpPr>
        <p:spPr>
          <a:xfrm>
            <a:off x="6316135" y="316015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5" name="Rectangle 14"/>
          <p:cNvSpPr/>
          <p:nvPr/>
        </p:nvSpPr>
        <p:spPr>
          <a:xfrm>
            <a:off x="6624085" y="334846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6" name="Rectangle 15"/>
          <p:cNvSpPr/>
          <p:nvPr/>
        </p:nvSpPr>
        <p:spPr>
          <a:xfrm>
            <a:off x="6948009" y="3536786"/>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7" name="Rectangle 16"/>
          <p:cNvSpPr/>
          <p:nvPr/>
        </p:nvSpPr>
        <p:spPr>
          <a:xfrm>
            <a:off x="6056955" y="379281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8" name="Rectangle 17"/>
          <p:cNvSpPr/>
          <p:nvPr/>
        </p:nvSpPr>
        <p:spPr>
          <a:xfrm>
            <a:off x="6364905" y="3981136"/>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19" name="Rectangle 18"/>
          <p:cNvSpPr/>
          <p:nvPr/>
        </p:nvSpPr>
        <p:spPr>
          <a:xfrm>
            <a:off x="6688829" y="4169454"/>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0" name="Rectangle 19"/>
          <p:cNvSpPr/>
          <p:nvPr/>
        </p:nvSpPr>
        <p:spPr>
          <a:xfrm>
            <a:off x="6220591" y="4459693"/>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1" name="Rectangle 20"/>
          <p:cNvSpPr/>
          <p:nvPr/>
        </p:nvSpPr>
        <p:spPr>
          <a:xfrm>
            <a:off x="6528541" y="4648011"/>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2" name="Rectangle 21"/>
          <p:cNvSpPr/>
          <p:nvPr/>
        </p:nvSpPr>
        <p:spPr>
          <a:xfrm>
            <a:off x="6852465" y="483632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3" name="Rectangle 22"/>
          <p:cNvSpPr/>
          <p:nvPr/>
        </p:nvSpPr>
        <p:spPr>
          <a:xfrm>
            <a:off x="5698649" y="134151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4" name="Rectangle 23"/>
          <p:cNvSpPr/>
          <p:nvPr/>
        </p:nvSpPr>
        <p:spPr>
          <a:xfrm>
            <a:off x="4979286" y="1535313"/>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5" name="Rectangle 24"/>
          <p:cNvSpPr/>
          <p:nvPr/>
        </p:nvSpPr>
        <p:spPr>
          <a:xfrm>
            <a:off x="5287236" y="1723631"/>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6" name="Rectangle 25"/>
          <p:cNvSpPr/>
          <p:nvPr/>
        </p:nvSpPr>
        <p:spPr>
          <a:xfrm>
            <a:off x="5611160" y="191194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7" name="Rectangle 26"/>
          <p:cNvSpPr/>
          <p:nvPr/>
        </p:nvSpPr>
        <p:spPr>
          <a:xfrm>
            <a:off x="4922462" y="222050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8" name="Rectangle 27"/>
          <p:cNvSpPr/>
          <p:nvPr/>
        </p:nvSpPr>
        <p:spPr>
          <a:xfrm>
            <a:off x="5230412" y="2408826"/>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29" name="Rectangle 28"/>
          <p:cNvSpPr/>
          <p:nvPr/>
        </p:nvSpPr>
        <p:spPr>
          <a:xfrm>
            <a:off x="5554336" y="2597144"/>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0" name="Rectangle 29"/>
          <p:cNvSpPr/>
          <p:nvPr/>
        </p:nvSpPr>
        <p:spPr>
          <a:xfrm>
            <a:off x="5196397" y="290146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1" name="Rectangle 30"/>
          <p:cNvSpPr/>
          <p:nvPr/>
        </p:nvSpPr>
        <p:spPr>
          <a:xfrm>
            <a:off x="5504347" y="3089787"/>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2" name="Rectangle 31"/>
          <p:cNvSpPr/>
          <p:nvPr/>
        </p:nvSpPr>
        <p:spPr>
          <a:xfrm>
            <a:off x="5828271" y="3278105"/>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3" name="Rectangle 32"/>
          <p:cNvSpPr/>
          <p:nvPr/>
        </p:nvSpPr>
        <p:spPr>
          <a:xfrm>
            <a:off x="4937217" y="3534137"/>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4" name="Rectangle 33"/>
          <p:cNvSpPr/>
          <p:nvPr/>
        </p:nvSpPr>
        <p:spPr>
          <a:xfrm>
            <a:off x="5245167" y="3722455"/>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5" name="Rectangle 34"/>
          <p:cNvSpPr/>
          <p:nvPr/>
        </p:nvSpPr>
        <p:spPr>
          <a:xfrm>
            <a:off x="5569091" y="3910773"/>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6" name="Rectangle 35"/>
          <p:cNvSpPr/>
          <p:nvPr/>
        </p:nvSpPr>
        <p:spPr>
          <a:xfrm>
            <a:off x="5100853" y="4201012"/>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7" name="Rectangle 36"/>
          <p:cNvSpPr/>
          <p:nvPr/>
        </p:nvSpPr>
        <p:spPr>
          <a:xfrm>
            <a:off x="5408803" y="438933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8" name="Rectangle 37"/>
          <p:cNvSpPr/>
          <p:nvPr/>
        </p:nvSpPr>
        <p:spPr>
          <a:xfrm>
            <a:off x="5732727" y="457764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39" name="Rectangle 38"/>
          <p:cNvSpPr/>
          <p:nvPr/>
        </p:nvSpPr>
        <p:spPr>
          <a:xfrm>
            <a:off x="3924594" y="133623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0" name="Rectangle 39"/>
          <p:cNvSpPr/>
          <p:nvPr/>
        </p:nvSpPr>
        <p:spPr>
          <a:xfrm>
            <a:off x="4232544" y="1524556"/>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1" name="Rectangle 40"/>
          <p:cNvSpPr/>
          <p:nvPr/>
        </p:nvSpPr>
        <p:spPr>
          <a:xfrm>
            <a:off x="4556468" y="1712874"/>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2" name="Rectangle 41"/>
          <p:cNvSpPr/>
          <p:nvPr/>
        </p:nvSpPr>
        <p:spPr>
          <a:xfrm>
            <a:off x="3867770" y="2021433"/>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3" name="Rectangle 42"/>
          <p:cNvSpPr/>
          <p:nvPr/>
        </p:nvSpPr>
        <p:spPr>
          <a:xfrm>
            <a:off x="4175720" y="2209751"/>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4" name="Rectangle 43"/>
          <p:cNvSpPr/>
          <p:nvPr/>
        </p:nvSpPr>
        <p:spPr>
          <a:xfrm>
            <a:off x="4499644" y="2398069"/>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5" name="Rectangle 44"/>
          <p:cNvSpPr/>
          <p:nvPr/>
        </p:nvSpPr>
        <p:spPr>
          <a:xfrm>
            <a:off x="4141705" y="2702394"/>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6" name="Rectangle 45"/>
          <p:cNvSpPr/>
          <p:nvPr/>
        </p:nvSpPr>
        <p:spPr>
          <a:xfrm>
            <a:off x="4449655" y="2890712"/>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7" name="Rectangle 46"/>
          <p:cNvSpPr/>
          <p:nvPr/>
        </p:nvSpPr>
        <p:spPr>
          <a:xfrm>
            <a:off x="4773579" y="307903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8" name="Rectangle 47"/>
          <p:cNvSpPr/>
          <p:nvPr/>
        </p:nvSpPr>
        <p:spPr>
          <a:xfrm>
            <a:off x="3882525" y="3335062"/>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49" name="Rectangle 48"/>
          <p:cNvSpPr/>
          <p:nvPr/>
        </p:nvSpPr>
        <p:spPr>
          <a:xfrm>
            <a:off x="4190475" y="3523380"/>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50" name="Rectangle 49"/>
          <p:cNvSpPr/>
          <p:nvPr/>
        </p:nvSpPr>
        <p:spPr>
          <a:xfrm>
            <a:off x="4514399" y="3711698"/>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51" name="Rectangle 50"/>
          <p:cNvSpPr/>
          <p:nvPr/>
        </p:nvSpPr>
        <p:spPr>
          <a:xfrm>
            <a:off x="4046161" y="4001937"/>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52" name="Rectangle 51"/>
          <p:cNvSpPr/>
          <p:nvPr/>
        </p:nvSpPr>
        <p:spPr>
          <a:xfrm>
            <a:off x="4354111" y="4190255"/>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
        <p:nvSpPr>
          <p:cNvPr id="53" name="Rectangle 52"/>
          <p:cNvSpPr/>
          <p:nvPr/>
        </p:nvSpPr>
        <p:spPr>
          <a:xfrm>
            <a:off x="4678035" y="4378573"/>
            <a:ext cx="936475" cy="1569660"/>
          </a:xfrm>
          <a:prstGeom prst="rect">
            <a:avLst/>
          </a:prstGeom>
          <a:noFill/>
        </p:spPr>
        <p:txBody>
          <a:bodyPr wrap="none">
            <a:spAutoFit/>
          </a:bodyPr>
          <a:lstStyle/>
          <a:p>
            <a:pPr algn="ctr" eaLnBrk="1" hangingPunct="1">
              <a:defRPr/>
            </a:pPr>
            <a:r>
              <a:rPr lang="en-US" sz="9600" b="1" dirty="0">
                <a:ln w="22225">
                  <a:solidFill>
                    <a:schemeClr val="accent2"/>
                  </a:solidFill>
                  <a:prstDash val="solid"/>
                </a:ln>
                <a:solidFill>
                  <a:schemeClr val="accent2">
                    <a:lumMod val="40000"/>
                    <a:lumOff val="60000"/>
                  </a:schemeClr>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b="1" dirty="0" err="1">
                <a:solidFill>
                  <a:srgbClr val="00B050"/>
                </a:solidFill>
              </a:rPr>
              <a:t>Reflexiones</a:t>
            </a:r>
            <a:r>
              <a:rPr lang="en-GB" altLang="en-US" b="1" dirty="0">
                <a:solidFill>
                  <a:srgbClr val="00B050"/>
                </a:solidFill>
              </a:rPr>
              <a:t> </a:t>
            </a:r>
            <a:r>
              <a:rPr lang="en-GB" altLang="en-US" b="1" dirty="0" err="1">
                <a:solidFill>
                  <a:srgbClr val="00B050"/>
                </a:solidFill>
              </a:rPr>
              <a:t>sobre</a:t>
            </a:r>
            <a:r>
              <a:rPr lang="en-GB" altLang="en-US" b="1" dirty="0">
                <a:solidFill>
                  <a:srgbClr val="00B050"/>
                </a:solidFill>
              </a:rPr>
              <a:t> las ideas</a:t>
            </a:r>
          </a:p>
        </p:txBody>
      </p:sp>
      <p:sp>
        <p:nvSpPr>
          <p:cNvPr id="23555" name="Rectangle 3"/>
          <p:cNvSpPr>
            <a:spLocks noGrp="1" noChangeArrowheads="1"/>
          </p:cNvSpPr>
          <p:nvPr>
            <p:ph type="body" sz="half" idx="1"/>
          </p:nvPr>
        </p:nvSpPr>
        <p:spPr/>
        <p:txBody>
          <a:bodyPr/>
          <a:lstStyle/>
          <a:p>
            <a:pPr eaLnBrk="1" hangingPunct="1">
              <a:buFontTx/>
              <a:buNone/>
            </a:pPr>
            <a:r>
              <a:rPr lang="en-GB" altLang="en-US" sz="2400" dirty="0"/>
              <a:t>	</a:t>
            </a:r>
            <a:r>
              <a:rPr lang="es-ES" altLang="en-US" sz="2400" dirty="0"/>
              <a:t>Cuando hayas recibido una respuesta a una pregunta, abre la reflexión que hay detrás preguntando qué piensan los demás sobre la idea.</a:t>
            </a:r>
          </a:p>
          <a:p>
            <a:pPr eaLnBrk="1" hangingPunct="1">
              <a:buFontTx/>
              <a:buNone/>
            </a:pPr>
            <a:endParaRPr lang="en-GB" altLang="en-US" sz="1800" dirty="0"/>
          </a:p>
          <a:p>
            <a:pPr marL="0" indent="0" eaLnBrk="1" hangingPunct="1">
              <a:buNone/>
            </a:pPr>
            <a:endParaRPr lang="en-GB" altLang="en-US" sz="2800" dirty="0"/>
          </a:p>
          <a:p>
            <a:pPr eaLnBrk="1" hangingPunct="1">
              <a:buFontTx/>
              <a:buNone/>
            </a:pPr>
            <a:endParaRPr lang="en-GB" altLang="en-US" sz="2800" dirty="0"/>
          </a:p>
        </p:txBody>
      </p:sp>
      <p:graphicFrame>
        <p:nvGraphicFramePr>
          <p:cNvPr id="2" name="Diagram 1"/>
          <p:cNvGraphicFramePr/>
          <p:nvPr>
            <p:extLst>
              <p:ext uri="{D42A27DB-BD31-4B8C-83A1-F6EECF244321}">
                <p14:modId xmlns:p14="http://schemas.microsoft.com/office/powerpoint/2010/main" val="2828888331"/>
              </p:ext>
            </p:extLst>
          </p:nvPr>
        </p:nvGraphicFramePr>
        <p:xfrm>
          <a:off x="4495800" y="1417638"/>
          <a:ext cx="44686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b="1" dirty="0" err="1">
                <a:solidFill>
                  <a:srgbClr val="00B050"/>
                </a:solidFill>
              </a:rPr>
              <a:t>Tiempo</a:t>
            </a:r>
            <a:r>
              <a:rPr lang="en-GB" altLang="en-US" b="1" dirty="0">
                <a:solidFill>
                  <a:srgbClr val="00B050"/>
                </a:solidFill>
              </a:rPr>
              <a:t> de </a:t>
            </a:r>
            <a:r>
              <a:rPr lang="en-GB" altLang="en-US" b="1" dirty="0" err="1">
                <a:solidFill>
                  <a:srgbClr val="00B050"/>
                </a:solidFill>
              </a:rPr>
              <a:t>espera</a:t>
            </a:r>
            <a:endParaRPr lang="en-GB" altLang="en-US" b="1" dirty="0">
              <a:solidFill>
                <a:srgbClr val="00B050"/>
              </a:solidFill>
            </a:endParaRPr>
          </a:p>
        </p:txBody>
      </p:sp>
      <p:sp>
        <p:nvSpPr>
          <p:cNvPr id="9219" name="Rectangle 3"/>
          <p:cNvSpPr>
            <a:spLocks noGrp="1" noChangeArrowheads="1"/>
          </p:cNvSpPr>
          <p:nvPr>
            <p:ph type="body" sz="half" idx="1"/>
          </p:nvPr>
        </p:nvSpPr>
        <p:spPr/>
        <p:txBody>
          <a:bodyPr>
            <a:normAutofit lnSpcReduction="10000"/>
          </a:bodyPr>
          <a:lstStyle/>
          <a:p>
            <a:pPr marL="577850" indent="-577850" eaLnBrk="1" hangingPunct="1">
              <a:buFontTx/>
              <a:buNone/>
            </a:pPr>
            <a:r>
              <a:rPr lang="en-GB" altLang="en-US" sz="2400" dirty="0">
                <a:latin typeface="Calibri" panose="020F0502020204030204" pitchFamily="34" charset="0"/>
              </a:rPr>
              <a:t>	</a:t>
            </a:r>
            <a:r>
              <a:rPr lang="es-ES" altLang="en-US" sz="2400" dirty="0">
                <a:latin typeface="Calibri" panose="020F0502020204030204" pitchFamily="34" charset="0"/>
              </a:rPr>
              <a:t>El tiempo de espera permite a los alumnos pensar y, por tanto, producir respuestas. Además, no todos los miembros de la clase piensan a la misma velocidad o de la misma manera, por lo que la espera permite a los alumnos construir sus pensamientos y explorar lo que se les ha preguntado.</a:t>
            </a:r>
          </a:p>
          <a:p>
            <a:pPr marL="577850" indent="-577850" eaLnBrk="1" hangingPunct="1">
              <a:buFontTx/>
              <a:buNone/>
            </a:pPr>
            <a:endParaRPr lang="en-GB" altLang="en-US" sz="1600" dirty="0">
              <a:latin typeface="Calibri" panose="020F0502020204030204" pitchFamily="34" charset="0"/>
            </a:endParaRPr>
          </a:p>
          <a:p>
            <a:pPr marL="577850" indent="-577850" eaLnBrk="1" hangingPunct="1">
              <a:buFontTx/>
              <a:buNone/>
            </a:pPr>
            <a:endParaRPr lang="en-GB" altLang="en-US" sz="2400" dirty="0"/>
          </a:p>
          <a:p>
            <a:pPr marL="577850" indent="-577850" eaLnBrk="1" hangingPunct="1"/>
            <a:endParaRPr lang="en-GB" altLang="en-US" sz="2400" dirty="0"/>
          </a:p>
        </p:txBody>
      </p:sp>
      <p:graphicFrame>
        <p:nvGraphicFramePr>
          <p:cNvPr id="2" name="Diagram 1"/>
          <p:cNvGraphicFramePr/>
          <p:nvPr>
            <p:extLst>
              <p:ext uri="{D42A27DB-BD31-4B8C-83A1-F6EECF244321}">
                <p14:modId xmlns:p14="http://schemas.microsoft.com/office/powerpoint/2010/main" val="2783977710"/>
              </p:ext>
            </p:extLst>
          </p:nvPr>
        </p:nvGraphicFramePr>
        <p:xfrm>
          <a:off x="3635896" y="582613"/>
          <a:ext cx="6096000" cy="573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b="1" dirty="0" err="1">
                <a:solidFill>
                  <a:srgbClr val="00B050"/>
                </a:solidFill>
              </a:rPr>
              <a:t>Puesta</a:t>
            </a:r>
            <a:r>
              <a:rPr lang="en-GB" altLang="en-US" b="1" dirty="0">
                <a:solidFill>
                  <a:srgbClr val="00B050"/>
                </a:solidFill>
              </a:rPr>
              <a:t> </a:t>
            </a:r>
            <a:r>
              <a:rPr lang="en-GB" altLang="en-US" b="1" dirty="0" err="1">
                <a:solidFill>
                  <a:srgbClr val="00B050"/>
                </a:solidFill>
              </a:rPr>
              <a:t>en</a:t>
            </a:r>
            <a:r>
              <a:rPr lang="en-GB" altLang="en-US" b="1" dirty="0">
                <a:solidFill>
                  <a:srgbClr val="00B050"/>
                </a:solidFill>
              </a:rPr>
              <a:t> </a:t>
            </a:r>
            <a:r>
              <a:rPr lang="en-GB" altLang="en-US" b="1" dirty="0" err="1">
                <a:solidFill>
                  <a:srgbClr val="00B050"/>
                </a:solidFill>
              </a:rPr>
              <a:t>escena</a:t>
            </a:r>
            <a:endParaRPr lang="en-GB" altLang="en-US" b="1" dirty="0">
              <a:solidFill>
                <a:srgbClr val="00B050"/>
              </a:solidFill>
            </a:endParaRPr>
          </a:p>
        </p:txBody>
      </p:sp>
      <p:sp>
        <p:nvSpPr>
          <p:cNvPr id="21507" name="Rectangle 3"/>
          <p:cNvSpPr>
            <a:spLocks noGrp="1" noChangeArrowheads="1"/>
          </p:cNvSpPr>
          <p:nvPr>
            <p:ph type="body" sz="half" idx="1"/>
          </p:nvPr>
        </p:nvSpPr>
        <p:spPr/>
        <p:txBody>
          <a:bodyPr>
            <a:normAutofit/>
          </a:bodyPr>
          <a:lstStyle/>
          <a:p>
            <a:pPr eaLnBrk="1" hangingPunct="1">
              <a:lnSpc>
                <a:spcPct val="90000"/>
              </a:lnSpc>
              <a:buFontTx/>
              <a:buNone/>
            </a:pPr>
            <a:r>
              <a:rPr lang="en-GB" altLang="en-US" sz="2400" dirty="0"/>
              <a:t>	</a:t>
            </a:r>
            <a:r>
              <a:rPr lang="es-ES" altLang="en-US" sz="2400" dirty="0"/>
              <a:t>Prepara el escenario para la lección utilizando una pregunta grande y abierta o una tarea de resolución de problemas que requiera habilidades de pensamiento abstracto.</a:t>
            </a:r>
          </a:p>
          <a:p>
            <a:pPr eaLnBrk="1" hangingPunct="1">
              <a:lnSpc>
                <a:spcPct val="90000"/>
              </a:lnSpc>
              <a:buFontTx/>
              <a:buNone/>
            </a:pPr>
            <a:endParaRPr lang="en-GB" altLang="en-US" sz="1800" dirty="0"/>
          </a:p>
          <a:p>
            <a:pPr eaLnBrk="1" hangingPunct="1">
              <a:lnSpc>
                <a:spcPct val="90000"/>
              </a:lnSpc>
              <a:buFontTx/>
              <a:buNone/>
            </a:pPr>
            <a:endParaRPr lang="en-GB" altLang="en-US" sz="1800" dirty="0"/>
          </a:p>
        </p:txBody>
      </p:sp>
      <p:graphicFrame>
        <p:nvGraphicFramePr>
          <p:cNvPr id="2" name="Diagram 1"/>
          <p:cNvGraphicFramePr/>
          <p:nvPr>
            <p:extLst>
              <p:ext uri="{D42A27DB-BD31-4B8C-83A1-F6EECF244321}">
                <p14:modId xmlns:p14="http://schemas.microsoft.com/office/powerpoint/2010/main" val="1947492491"/>
              </p:ext>
            </p:extLst>
          </p:nvPr>
        </p:nvGraphicFramePr>
        <p:xfrm>
          <a:off x="2483768" y="773113"/>
          <a:ext cx="7224464" cy="5353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tLang="en-US" b="1" dirty="0" err="1">
                <a:solidFill>
                  <a:srgbClr val="00B050"/>
                </a:solidFill>
              </a:rPr>
              <a:t>Díselo</a:t>
            </a:r>
            <a:r>
              <a:rPr lang="en-GB" altLang="en-US" b="1" dirty="0">
                <a:solidFill>
                  <a:srgbClr val="00B050"/>
                </a:solidFill>
              </a:rPr>
              <a:t> a </a:t>
            </a:r>
            <a:r>
              <a:rPr lang="en-GB" altLang="en-US" b="1" dirty="0" err="1">
                <a:solidFill>
                  <a:srgbClr val="00B050"/>
                </a:solidFill>
              </a:rPr>
              <a:t>tu</a:t>
            </a:r>
            <a:r>
              <a:rPr lang="en-GB" altLang="en-US" b="1" dirty="0">
                <a:solidFill>
                  <a:srgbClr val="00B050"/>
                </a:solidFill>
              </a:rPr>
              <a:t> </a:t>
            </a:r>
            <a:r>
              <a:rPr lang="en-GB" altLang="en-US" b="1" dirty="0" err="1">
                <a:solidFill>
                  <a:srgbClr val="00B050"/>
                </a:solidFill>
              </a:rPr>
              <a:t>vecino</a:t>
            </a:r>
            <a:endParaRPr lang="en-GB" altLang="en-US" b="1" dirty="0">
              <a:solidFill>
                <a:srgbClr val="00B050"/>
              </a:solidFill>
            </a:endParaRPr>
          </a:p>
        </p:txBody>
      </p:sp>
      <p:sp>
        <p:nvSpPr>
          <p:cNvPr id="22531" name="Rectangle 3"/>
          <p:cNvSpPr>
            <a:spLocks noGrp="1" noChangeArrowheads="1"/>
          </p:cNvSpPr>
          <p:nvPr>
            <p:ph type="body" sz="half" idx="1"/>
          </p:nvPr>
        </p:nvSpPr>
        <p:spPr/>
        <p:txBody>
          <a:bodyPr/>
          <a:lstStyle/>
          <a:p>
            <a:pPr eaLnBrk="1" hangingPunct="1">
              <a:buFontTx/>
              <a:buNone/>
            </a:pPr>
            <a:r>
              <a:rPr lang="en-GB" altLang="en-US" sz="2400" dirty="0"/>
              <a:t>	</a:t>
            </a:r>
            <a:r>
              <a:rPr lang="es-ES" altLang="en-US" sz="2400" dirty="0"/>
              <a:t>Los alumnos "cuentan a su vecino" como medio para articular sus pensamientos.</a:t>
            </a:r>
          </a:p>
          <a:p>
            <a:pPr eaLnBrk="1" hangingPunct="1">
              <a:buFontTx/>
              <a:buNone/>
            </a:pPr>
            <a:endParaRPr lang="en-GB" altLang="en-US" sz="1800" dirty="0"/>
          </a:p>
        </p:txBody>
      </p:sp>
      <p:graphicFrame>
        <p:nvGraphicFramePr>
          <p:cNvPr id="7" name="Diagram 6"/>
          <p:cNvGraphicFramePr/>
          <p:nvPr>
            <p:extLst>
              <p:ext uri="{D42A27DB-BD31-4B8C-83A1-F6EECF244321}">
                <p14:modId xmlns:p14="http://schemas.microsoft.com/office/powerpoint/2010/main" val="2880520681"/>
              </p:ext>
            </p:extLst>
          </p:nvPr>
        </p:nvGraphicFramePr>
        <p:xfrm>
          <a:off x="2915816" y="1507146"/>
          <a:ext cx="6232764" cy="4370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b="1" dirty="0" err="1">
                <a:solidFill>
                  <a:srgbClr val="00B050"/>
                </a:solidFill>
              </a:rPr>
              <a:t>Rebote</a:t>
            </a:r>
            <a:endParaRPr lang="en-GB" altLang="en-US" b="1" dirty="0">
              <a:solidFill>
                <a:srgbClr val="00B050"/>
              </a:solidFill>
            </a:endParaRPr>
          </a:p>
        </p:txBody>
      </p:sp>
      <p:sp>
        <p:nvSpPr>
          <p:cNvPr id="24579" name="Rectangle 3"/>
          <p:cNvSpPr>
            <a:spLocks noGrp="1" noChangeArrowheads="1"/>
          </p:cNvSpPr>
          <p:nvPr>
            <p:ph type="body" sz="half" idx="1"/>
          </p:nvPr>
        </p:nvSpPr>
        <p:spPr>
          <a:xfrm>
            <a:off x="468313" y="1484313"/>
            <a:ext cx="4038600" cy="4781550"/>
          </a:xfrm>
        </p:spPr>
        <p:txBody>
          <a:bodyPr>
            <a:normAutofit/>
          </a:bodyPr>
          <a:lstStyle/>
          <a:p>
            <a:pPr eaLnBrk="1" hangingPunct="1">
              <a:buFontTx/>
              <a:buNone/>
            </a:pPr>
            <a:r>
              <a:rPr lang="en-GB" altLang="en-US" sz="2400" dirty="0"/>
              <a:t>	</a:t>
            </a:r>
            <a:r>
              <a:rPr lang="es-ES" altLang="en-US" sz="2400" dirty="0"/>
              <a:t>Reproduzca las respuestas en la sala para que los alumnos desarrollen un razonamiento más sólido a partir de los conceptos erróneos.</a:t>
            </a:r>
          </a:p>
          <a:p>
            <a:pPr eaLnBrk="1" hangingPunct="1">
              <a:buFontTx/>
              <a:buNone/>
            </a:pPr>
            <a:r>
              <a:rPr lang="es-ES" altLang="en-US" sz="2400" dirty="0"/>
              <a:t>   Pide a los alumnos que mejoren las respuestas de los demás.</a:t>
            </a:r>
          </a:p>
          <a:p>
            <a:pPr eaLnBrk="1" hangingPunct="1">
              <a:buFontTx/>
              <a:buNone/>
            </a:pPr>
            <a:endParaRPr lang="en-GB" altLang="en-US" sz="1800" dirty="0"/>
          </a:p>
        </p:txBody>
      </p:sp>
      <p:graphicFrame>
        <p:nvGraphicFramePr>
          <p:cNvPr id="7" name="Diagram 6"/>
          <p:cNvGraphicFramePr/>
          <p:nvPr>
            <p:extLst>
              <p:ext uri="{D42A27DB-BD31-4B8C-83A1-F6EECF244321}">
                <p14:modId xmlns:p14="http://schemas.microsoft.com/office/powerpoint/2010/main" val="71394694"/>
              </p:ext>
            </p:extLst>
          </p:nvPr>
        </p:nvGraphicFramePr>
        <p:xfrm>
          <a:off x="2915816" y="1507145"/>
          <a:ext cx="6232764" cy="4514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hangingPunct="1"/>
            <a:r>
              <a:rPr lang="en-US" altLang="en-US" b="1" dirty="0">
                <a:solidFill>
                  <a:srgbClr val="00B050"/>
                </a:solidFill>
              </a:rPr>
              <a:t>KWL 1  (</a:t>
            </a:r>
            <a:r>
              <a:rPr lang="en-US" altLang="en-US" b="1" dirty="0" err="1">
                <a:solidFill>
                  <a:srgbClr val="00B050"/>
                </a:solidFill>
              </a:rPr>
              <a:t>querer</a:t>
            </a:r>
            <a:r>
              <a:rPr lang="en-US" altLang="en-US" b="1" dirty="0">
                <a:solidFill>
                  <a:srgbClr val="00B050"/>
                </a:solidFill>
              </a:rPr>
              <a:t>, </a:t>
            </a:r>
            <a:r>
              <a:rPr lang="en-US" altLang="en-US" b="1" dirty="0" err="1">
                <a:solidFill>
                  <a:srgbClr val="00B050"/>
                </a:solidFill>
              </a:rPr>
              <a:t>querer</a:t>
            </a:r>
            <a:r>
              <a:rPr lang="en-US" altLang="en-US" b="1" dirty="0">
                <a:solidFill>
                  <a:srgbClr val="00B050"/>
                </a:solidFill>
              </a:rPr>
              <a:t> saber y </a:t>
            </a:r>
            <a:r>
              <a:rPr lang="en-US" altLang="en-US" b="1" dirty="0" err="1">
                <a:solidFill>
                  <a:srgbClr val="00B050"/>
                </a:solidFill>
              </a:rPr>
              <a:t>aprender</a:t>
            </a:r>
            <a:r>
              <a:rPr lang="en-US" altLang="en-US" b="1" dirty="0">
                <a:solidFill>
                  <a:srgbClr val="00B050"/>
                </a:solidFill>
              </a:rPr>
              <a:t>)</a:t>
            </a:r>
          </a:p>
        </p:txBody>
      </p:sp>
      <p:sp>
        <p:nvSpPr>
          <p:cNvPr id="57347" name="Rectangle 3"/>
          <p:cNvSpPr>
            <a:spLocks noGrp="1" noChangeArrowheads="1"/>
          </p:cNvSpPr>
          <p:nvPr>
            <p:ph type="body" sz="half" idx="1"/>
          </p:nvPr>
        </p:nvSpPr>
        <p:spPr/>
        <p:txBody>
          <a:bodyPr>
            <a:noAutofit/>
          </a:bodyPr>
          <a:lstStyle/>
          <a:p>
            <a:pPr eaLnBrk="1" hangingPunct="1">
              <a:buFontTx/>
              <a:buNone/>
            </a:pPr>
            <a:r>
              <a:rPr lang="en-US" altLang="en-US" sz="2400" dirty="0"/>
              <a:t>	</a:t>
            </a:r>
            <a:r>
              <a:rPr lang="es-ES" altLang="en-US" sz="2400" dirty="0"/>
              <a:t>Al principio de un tema, los alumnos crean una cuadrícula con tres columnas </a:t>
            </a:r>
          </a:p>
          <a:p>
            <a:pPr marL="633413" eaLnBrk="1" hangingPunct="1"/>
            <a:r>
              <a:rPr lang="es-ES" altLang="en-US" sz="2400" dirty="0"/>
              <a:t>Lo que saben;</a:t>
            </a:r>
          </a:p>
          <a:p>
            <a:pPr marL="633413" eaLnBrk="1" hangingPunct="1"/>
            <a:r>
              <a:rPr lang="es-ES" altLang="en-US" sz="2400" dirty="0"/>
              <a:t>Lo que quieren saber;</a:t>
            </a:r>
          </a:p>
          <a:p>
            <a:pPr marL="633413" eaLnBrk="1" hangingPunct="1"/>
            <a:r>
              <a:rPr lang="es-ES" altLang="en-US" sz="2400" dirty="0"/>
              <a:t>Lo que han aprendido.</a:t>
            </a:r>
          </a:p>
          <a:p>
            <a:pPr eaLnBrk="1" hangingPunct="1">
              <a:buFontTx/>
              <a:buNone/>
            </a:pPr>
            <a:endParaRPr lang="en-US" altLang="en-US" sz="2400" dirty="0"/>
          </a:p>
          <a:p>
            <a:pPr eaLnBrk="1" hangingPunct="1">
              <a:buFontTx/>
              <a:buNone/>
            </a:pPr>
            <a:r>
              <a:rPr lang="en-US" altLang="en-US" sz="2400" dirty="0"/>
              <a:t>	</a:t>
            </a:r>
            <a:r>
              <a:rPr lang="es-ES" altLang="en-US" sz="2400" dirty="0"/>
              <a:t> Empiezan rellenando las dos primeras columnas y vuelven a la tercera al final de la unidad.</a:t>
            </a:r>
            <a:endParaRPr lang="en-US" altLang="en-US" sz="2400" dirty="0"/>
          </a:p>
        </p:txBody>
      </p:sp>
      <p:graphicFrame>
        <p:nvGraphicFramePr>
          <p:cNvPr id="7" name="Diagram 6"/>
          <p:cNvGraphicFramePr/>
          <p:nvPr>
            <p:extLst>
              <p:ext uri="{D42A27DB-BD31-4B8C-83A1-F6EECF244321}">
                <p14:modId xmlns:p14="http://schemas.microsoft.com/office/powerpoint/2010/main" val="1829872069"/>
              </p:ext>
            </p:extLst>
          </p:nvPr>
        </p:nvGraphicFramePr>
        <p:xfrm>
          <a:off x="2476500" y="1268760"/>
          <a:ext cx="6664812" cy="4619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Content Placeholder 3">
            <a:extLst>
              <a:ext uri="{FF2B5EF4-FFF2-40B4-BE49-F238E27FC236}">
                <a16:creationId xmlns:a16="http://schemas.microsoft.com/office/drawing/2014/main" id="{F9F48033-F17A-F840-AB6A-7A64D789AD65}"/>
              </a:ext>
            </a:extLst>
          </p:cNvPr>
          <p:cNvGraphicFramePr>
            <a:graphicFrameLocks noGrp="1"/>
          </p:cNvGraphicFramePr>
          <p:nvPr>
            <p:ph idx="1"/>
            <p:extLst>
              <p:ext uri="{D42A27DB-BD31-4B8C-83A1-F6EECF244321}">
                <p14:modId xmlns:p14="http://schemas.microsoft.com/office/powerpoint/2010/main" val="3494058064"/>
              </p:ext>
            </p:extLst>
          </p:nvPr>
        </p:nvGraphicFramePr>
        <p:xfrm>
          <a:off x="490431" y="980728"/>
          <a:ext cx="8193857" cy="5599113"/>
        </p:xfrm>
        <a:graphic>
          <a:graphicData uri="http://schemas.openxmlformats.org/drawingml/2006/table">
            <a:tbl>
              <a:tblPr firstRow="1" firstCol="1" bandRow="1">
                <a:tableStyleId>{5C22544A-7EE6-4342-B048-85BDC9FD1C3A}</a:tableStyleId>
              </a:tblPr>
              <a:tblGrid>
                <a:gridCol w="1843606">
                  <a:extLst>
                    <a:ext uri="{9D8B030D-6E8A-4147-A177-3AD203B41FA5}">
                      <a16:colId xmlns:a16="http://schemas.microsoft.com/office/drawing/2014/main" val="214829132"/>
                    </a:ext>
                  </a:extLst>
                </a:gridCol>
                <a:gridCol w="1749267">
                  <a:extLst>
                    <a:ext uri="{9D8B030D-6E8A-4147-A177-3AD203B41FA5}">
                      <a16:colId xmlns:a16="http://schemas.microsoft.com/office/drawing/2014/main" val="1428588143"/>
                    </a:ext>
                  </a:extLst>
                </a:gridCol>
                <a:gridCol w="4600984">
                  <a:extLst>
                    <a:ext uri="{9D8B030D-6E8A-4147-A177-3AD203B41FA5}">
                      <a16:colId xmlns:a16="http://schemas.microsoft.com/office/drawing/2014/main" val="3027781276"/>
                    </a:ext>
                  </a:extLst>
                </a:gridCol>
              </a:tblGrid>
              <a:tr h="298571">
                <a:tc>
                  <a:txBody>
                    <a:bodyPr/>
                    <a:lstStyle/>
                    <a:p>
                      <a:pPr algn="l">
                        <a:lnSpc>
                          <a:spcPct val="110000"/>
                        </a:lnSpc>
                        <a:spcAft>
                          <a:spcPts val="600"/>
                        </a:spcAft>
                      </a:pPr>
                      <a:r>
                        <a:rPr lang="en-GB" sz="1700" dirty="0">
                          <a:effectLst/>
                        </a:rPr>
                        <a:t>Lo que </a:t>
                      </a:r>
                      <a:r>
                        <a:rPr lang="en-GB" sz="1700" dirty="0" err="1">
                          <a:effectLst/>
                        </a:rPr>
                        <a:t>sé</a:t>
                      </a:r>
                      <a:endParaRPr lang="en-GB"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106622" marR="106622" marT="0" marB="0"/>
                </a:tc>
                <a:tc>
                  <a:txBody>
                    <a:bodyPr/>
                    <a:lstStyle/>
                    <a:p>
                      <a:pPr algn="l">
                        <a:lnSpc>
                          <a:spcPct val="110000"/>
                        </a:lnSpc>
                        <a:spcAft>
                          <a:spcPts val="600"/>
                        </a:spcAft>
                      </a:pPr>
                      <a:r>
                        <a:rPr lang="en-GB" sz="1700" dirty="0">
                          <a:effectLst/>
                        </a:rPr>
                        <a:t>Lo que </a:t>
                      </a:r>
                      <a:r>
                        <a:rPr lang="en-GB" sz="1700" dirty="0" err="1">
                          <a:effectLst/>
                        </a:rPr>
                        <a:t>quiero</a:t>
                      </a:r>
                      <a:r>
                        <a:rPr lang="en-GB" sz="1700" dirty="0">
                          <a:effectLst/>
                        </a:rPr>
                        <a:t> </a:t>
                      </a:r>
                      <a:r>
                        <a:rPr lang="en-GB" sz="1700" dirty="0" err="1">
                          <a:effectLst/>
                        </a:rPr>
                        <a:t>saber</a:t>
                      </a:r>
                      <a:endParaRPr lang="en-GB"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106622" marR="106622" marT="0" marB="0"/>
                </a:tc>
                <a:tc>
                  <a:txBody>
                    <a:bodyPr/>
                    <a:lstStyle/>
                    <a:p>
                      <a:pPr algn="l">
                        <a:lnSpc>
                          <a:spcPct val="110000"/>
                        </a:lnSpc>
                        <a:spcAft>
                          <a:spcPts val="600"/>
                        </a:spcAft>
                      </a:pPr>
                      <a:r>
                        <a:rPr lang="en-GB" sz="1700" dirty="0">
                          <a:effectLst/>
                        </a:rPr>
                        <a:t>Lo que </a:t>
                      </a:r>
                      <a:r>
                        <a:rPr lang="en-GB" sz="1700" dirty="0" err="1">
                          <a:effectLst/>
                        </a:rPr>
                        <a:t>quiero</a:t>
                      </a:r>
                      <a:r>
                        <a:rPr lang="en-GB" sz="1700" dirty="0">
                          <a:effectLst/>
                        </a:rPr>
                        <a:t> </a:t>
                      </a:r>
                      <a:r>
                        <a:rPr lang="en-GB" sz="1700" dirty="0" err="1">
                          <a:effectLst/>
                        </a:rPr>
                        <a:t>aprender</a:t>
                      </a:r>
                      <a:endParaRPr lang="en-GB"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106622" marR="106622" marT="0" marB="0"/>
                </a:tc>
                <a:extLst>
                  <a:ext uri="{0D108BD9-81ED-4DB2-BD59-A6C34878D82A}">
                    <a16:rowId xmlns:a16="http://schemas.microsoft.com/office/drawing/2014/main" val="2980893974"/>
                  </a:ext>
                </a:extLst>
              </a:tr>
              <a:tr h="4153661">
                <a:tc>
                  <a:txBody>
                    <a:bodyPr/>
                    <a:lstStyle/>
                    <a:p>
                      <a:pPr algn="l">
                        <a:lnSpc>
                          <a:spcPct val="110000"/>
                        </a:lnSpc>
                        <a:spcAft>
                          <a:spcPts val="600"/>
                        </a:spcAft>
                      </a:pPr>
                      <a:r>
                        <a:rPr lang="es-ES" sz="1700" dirty="0">
                          <a:effectLst/>
                        </a:rPr>
                        <a:t>Los mayores de 18 años pueden votar en las elecciones en Gran Bretaña.</a:t>
                      </a:r>
                      <a:r>
                        <a:rPr lang="en-GB" sz="1700" dirty="0">
                          <a:effectLst/>
                        </a:rPr>
                        <a:t>	</a:t>
                      </a:r>
                      <a:endParaRPr lang="en-GB"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106622" marR="106622" marT="0" marB="0"/>
                </a:tc>
                <a:tc>
                  <a:txBody>
                    <a:bodyPr/>
                    <a:lstStyle/>
                    <a:p>
                      <a:pPr algn="l">
                        <a:lnSpc>
                          <a:spcPct val="110000"/>
                        </a:lnSpc>
                        <a:spcAft>
                          <a:spcPts val="600"/>
                        </a:spcAft>
                      </a:pPr>
                      <a:r>
                        <a:rPr lang="es-ES" sz="1700" dirty="0">
                          <a:effectLst/>
                        </a:rPr>
                        <a:t>¿Hay personas mayores de 18 años que no puedan votar?</a:t>
                      </a:r>
                    </a:p>
                  </a:txBody>
                  <a:tcPr marL="106622" marR="106622" marT="0" marB="0"/>
                </a:tc>
                <a:tc>
                  <a:txBody>
                    <a:bodyPr/>
                    <a:lstStyle/>
                    <a:p>
                      <a:pPr algn="l">
                        <a:lnSpc>
                          <a:spcPct val="110000"/>
                        </a:lnSpc>
                        <a:spcAft>
                          <a:spcPts val="600"/>
                        </a:spcAft>
                      </a:pPr>
                      <a:r>
                        <a:rPr lang="es-ES" sz="1700" dirty="0">
                          <a:effectLst/>
                        </a:rPr>
                        <a:t>Esta gente no puede votar en las elecciones:</a:t>
                      </a:r>
                    </a:p>
                    <a:p>
                      <a:pPr marL="342900" lvl="0" indent="-342900" algn="l">
                        <a:lnSpc>
                          <a:spcPct val="110000"/>
                        </a:lnSpc>
                        <a:buFont typeface="Symbol" pitchFamily="2" charset="2"/>
                        <a:buChar char=""/>
                      </a:pPr>
                      <a:r>
                        <a:rPr lang="es-ES" sz="1400" dirty="0">
                          <a:effectLst/>
                        </a:rPr>
                        <a:t>Miembros de la Cámara de los Lores</a:t>
                      </a:r>
                    </a:p>
                    <a:p>
                      <a:pPr marL="342900" lvl="0" indent="-342900" algn="l">
                        <a:lnSpc>
                          <a:spcPct val="110000"/>
                        </a:lnSpc>
                        <a:buFont typeface="Symbol" pitchFamily="2" charset="2"/>
                        <a:buChar char=""/>
                      </a:pPr>
                      <a:r>
                        <a:rPr lang="es-ES" sz="1400" dirty="0">
                          <a:effectLst/>
                        </a:rPr>
                        <a:t>presos</a:t>
                      </a:r>
                    </a:p>
                    <a:p>
                      <a:pPr marL="342900" lvl="0" indent="-342900" algn="l">
                        <a:lnSpc>
                          <a:spcPct val="110000"/>
                        </a:lnSpc>
                        <a:buFont typeface="Symbol" pitchFamily="2" charset="2"/>
                        <a:buChar char=""/>
                      </a:pPr>
                      <a:r>
                        <a:rPr lang="es-ES" sz="1400" dirty="0">
                          <a:effectLst/>
                        </a:rPr>
                        <a:t>pacientes de hospitales psiquiátricos</a:t>
                      </a:r>
                    </a:p>
                    <a:p>
                      <a:pPr marL="342900" lvl="0" indent="-342900" algn="l">
                        <a:lnSpc>
                          <a:spcPct val="110000"/>
                        </a:lnSpc>
                        <a:buFont typeface="Symbol" pitchFamily="2" charset="2"/>
                        <a:buChar char=""/>
                      </a:pPr>
                      <a:r>
                        <a:rPr lang="es-ES" sz="1400" dirty="0">
                          <a:effectLst/>
                        </a:rPr>
                        <a:t>personas que hayan cometido actos de corrupción en elecciones en los últimos 5 años</a:t>
                      </a:r>
                    </a:p>
                    <a:p>
                      <a:pPr marL="342900" lvl="0" indent="-342900" algn="l">
                        <a:lnSpc>
                          <a:spcPct val="110000"/>
                        </a:lnSpc>
                        <a:buFont typeface="Symbol" pitchFamily="2" charset="2"/>
                        <a:buChar char=""/>
                      </a:pPr>
                      <a:r>
                        <a:rPr lang="es-ES" sz="1400" dirty="0">
                          <a:effectLst/>
                        </a:rPr>
                        <a:t>personas que sean ciudadanos de la Unión Europea o de otros países (excepto los ciudadanos de la República de Irlanda y de los países de la Commonwealth residentes en Gran Bretaña)</a:t>
                      </a:r>
                    </a:p>
                    <a:p>
                      <a:pPr marL="342900" lvl="0" indent="-342900" algn="l">
                        <a:lnSpc>
                          <a:spcPct val="110000"/>
                        </a:lnSpc>
                        <a:buFont typeface="Symbol" pitchFamily="2" charset="2"/>
                        <a:buChar char=""/>
                      </a:pPr>
                      <a:r>
                        <a:rPr lang="es-ES" sz="1400" dirty="0">
                          <a:effectLst/>
                        </a:rPr>
                        <a:t>personas que no pueden emitir un juicio razonado</a:t>
                      </a:r>
                    </a:p>
                    <a:p>
                      <a:pPr marL="342900" lvl="0" indent="-342900" algn="l">
                        <a:lnSpc>
                          <a:spcPct val="110000"/>
                        </a:lnSpc>
                        <a:buFont typeface="Symbol" pitchFamily="2" charset="2"/>
                        <a:buChar char=""/>
                      </a:pPr>
                      <a:r>
                        <a:rPr lang="es-ES" sz="1400" dirty="0">
                          <a:effectLst/>
                        </a:rPr>
                        <a:t>Miembros de la Cámara de los Lores</a:t>
                      </a:r>
                    </a:p>
                    <a:p>
                      <a:pPr marL="342900" lvl="0" indent="-342900" algn="l">
                        <a:lnSpc>
                          <a:spcPct val="110000"/>
                        </a:lnSpc>
                        <a:buFont typeface="Symbol" pitchFamily="2" charset="2"/>
                        <a:buChar char=""/>
                      </a:pPr>
                      <a:r>
                        <a:rPr lang="es-ES" sz="1400" dirty="0">
                          <a:effectLst/>
                        </a:rPr>
                        <a:t>presos</a:t>
                      </a:r>
                    </a:p>
                    <a:p>
                      <a:pPr marL="342900" lvl="0" indent="-342900" algn="l">
                        <a:lnSpc>
                          <a:spcPct val="110000"/>
                        </a:lnSpc>
                        <a:buFont typeface="Symbol" pitchFamily="2" charset="2"/>
                        <a:buChar char=""/>
                      </a:pPr>
                      <a:r>
                        <a:rPr lang="es-ES" sz="1400" dirty="0">
                          <a:effectLst/>
                        </a:rPr>
                        <a:t>pacientes de hospitales psiquiátricos</a:t>
                      </a:r>
                    </a:p>
                    <a:p>
                      <a:pPr marL="342900" lvl="0" indent="-342900" algn="l">
                        <a:lnSpc>
                          <a:spcPct val="110000"/>
                        </a:lnSpc>
                        <a:buFont typeface="Symbol" pitchFamily="2" charset="2"/>
                        <a:buChar char=""/>
                      </a:pPr>
                      <a:r>
                        <a:rPr lang="es-ES" sz="1400" dirty="0">
                          <a:effectLst/>
                        </a:rPr>
                        <a:t>personas que hayan cometido actos de corrupción en elecciones en los últimos 5 años</a:t>
                      </a:r>
                    </a:p>
                    <a:p>
                      <a:pPr marL="342900" lvl="0" indent="-342900" algn="l">
                        <a:lnSpc>
                          <a:spcPct val="110000"/>
                        </a:lnSpc>
                        <a:buFont typeface="Symbol" pitchFamily="2" charset="2"/>
                        <a:buChar char=""/>
                      </a:pPr>
                      <a:r>
                        <a:rPr lang="es-ES" sz="1400" dirty="0">
                          <a:effectLst/>
                        </a:rPr>
                        <a:t>personas que sean ciudadanos de la Unión Europea o de otros países (excepto los ciudadanos de la República de Irlanda y de los países de la Commonwealth residentes en Gran Bretaña)</a:t>
                      </a:r>
                    </a:p>
                    <a:p>
                      <a:pPr marL="342900" lvl="0" indent="-342900" algn="l">
                        <a:lnSpc>
                          <a:spcPct val="110000"/>
                        </a:lnSpc>
                        <a:buFont typeface="Symbol" pitchFamily="2" charset="2"/>
                        <a:buChar char=""/>
                      </a:pPr>
                      <a:r>
                        <a:rPr lang="es-ES" sz="1400" dirty="0">
                          <a:effectLst/>
                        </a:rPr>
                        <a:t>personas que no pueden emitir un juicio razonado</a:t>
                      </a:r>
                    </a:p>
                  </a:txBody>
                  <a:tcPr marL="106622" marR="106622" marT="0" marB="0"/>
                </a:tc>
                <a:extLst>
                  <a:ext uri="{0D108BD9-81ED-4DB2-BD59-A6C34878D82A}">
                    <a16:rowId xmlns:a16="http://schemas.microsoft.com/office/drawing/2014/main" val="3541102400"/>
                  </a:ext>
                </a:extLst>
              </a:tr>
            </a:tbl>
          </a:graphicData>
        </a:graphic>
      </p:graphicFrame>
      <p:sp>
        <p:nvSpPr>
          <p:cNvPr id="17" name="Title 1">
            <a:extLst>
              <a:ext uri="{FF2B5EF4-FFF2-40B4-BE49-F238E27FC236}">
                <a16:creationId xmlns:a16="http://schemas.microsoft.com/office/drawing/2014/main" id="{320BD0A3-AD36-2F4D-BD7C-33C60E877692}"/>
              </a:ext>
            </a:extLst>
          </p:cNvPr>
          <p:cNvSpPr>
            <a:spLocks noGrp="1"/>
          </p:cNvSpPr>
          <p:nvPr>
            <p:ph type="title"/>
          </p:nvPr>
        </p:nvSpPr>
        <p:spPr>
          <a:xfrm>
            <a:off x="782228" y="11125"/>
            <a:ext cx="7886700" cy="1325563"/>
          </a:xfrm>
        </p:spPr>
        <p:txBody>
          <a:bodyPr/>
          <a:lstStyle/>
          <a:p>
            <a:r>
              <a:rPr lang="en-US" b="1" dirty="0">
                <a:solidFill>
                  <a:srgbClr val="00B050"/>
                </a:solidFill>
              </a:rPr>
              <a:t>KWL 2</a:t>
            </a:r>
          </a:p>
        </p:txBody>
      </p:sp>
    </p:spTree>
    <p:extLst>
      <p:ext uri="{BB962C8B-B14F-4D97-AF65-F5344CB8AC3E}">
        <p14:creationId xmlns:p14="http://schemas.microsoft.com/office/powerpoint/2010/main" val="275401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b="1" dirty="0" err="1">
                <a:solidFill>
                  <a:srgbClr val="00B050"/>
                </a:solidFill>
              </a:rPr>
              <a:t>Trabajo</a:t>
            </a:r>
            <a:r>
              <a:rPr lang="en-GB" altLang="en-US" b="1" dirty="0">
                <a:solidFill>
                  <a:srgbClr val="00B050"/>
                </a:solidFill>
              </a:rPr>
              <a:t> </a:t>
            </a:r>
            <a:r>
              <a:rPr lang="en-GB" altLang="en-US" b="1" dirty="0" err="1">
                <a:solidFill>
                  <a:srgbClr val="00B050"/>
                </a:solidFill>
              </a:rPr>
              <a:t>ejemplar</a:t>
            </a:r>
            <a:endParaRPr lang="en-GB" altLang="en-US" b="1" dirty="0">
              <a:solidFill>
                <a:srgbClr val="00B050"/>
              </a:solidFill>
            </a:endParaRPr>
          </a:p>
        </p:txBody>
      </p:sp>
      <p:sp>
        <p:nvSpPr>
          <p:cNvPr id="11267" name="Rectangle 3"/>
          <p:cNvSpPr>
            <a:spLocks noGrp="1" noChangeArrowheads="1"/>
          </p:cNvSpPr>
          <p:nvPr>
            <p:ph type="body" sz="half" idx="1"/>
          </p:nvPr>
        </p:nvSpPr>
        <p:spPr/>
        <p:txBody>
          <a:bodyPr>
            <a:normAutofit/>
          </a:bodyPr>
          <a:lstStyle/>
          <a:p>
            <a:pPr eaLnBrk="1" hangingPunct="1">
              <a:buFontTx/>
              <a:buNone/>
            </a:pPr>
            <a:r>
              <a:rPr lang="en-GB" altLang="en-US" sz="2000" dirty="0"/>
              <a:t>	</a:t>
            </a:r>
            <a:r>
              <a:rPr lang="es-ES" altLang="en-US" sz="2400" dirty="0"/>
              <a:t>Cuando se les proponga un trabajo a los alumnos, muéstrales ejemplos que dejen claro lo que se les pide que hagan y lo que deben hacer para cumplir los criterios de evaluación.</a:t>
            </a:r>
          </a:p>
          <a:p>
            <a:pPr eaLnBrk="1" hangingPunct="1">
              <a:buFontTx/>
              <a:buNone/>
            </a:pPr>
            <a:r>
              <a:rPr lang="en-GB" altLang="en-US" sz="2400" dirty="0"/>
              <a:t>	“WAGOLL” What A Good One Looks Like</a:t>
            </a:r>
          </a:p>
          <a:p>
            <a:pPr eaLnBrk="1" hangingPunct="1">
              <a:buFontTx/>
              <a:buNone/>
            </a:pPr>
            <a:endParaRPr lang="en-GB" altLang="en-US" sz="1800" dirty="0"/>
          </a:p>
        </p:txBody>
      </p:sp>
      <p:graphicFrame>
        <p:nvGraphicFramePr>
          <p:cNvPr id="2" name="Diagram 1"/>
          <p:cNvGraphicFramePr/>
          <p:nvPr>
            <p:extLst>
              <p:ext uri="{D42A27DB-BD31-4B8C-83A1-F6EECF244321}">
                <p14:modId xmlns:p14="http://schemas.microsoft.com/office/powerpoint/2010/main" val="3498335625"/>
              </p:ext>
            </p:extLst>
          </p:nvPr>
        </p:nvGraphicFramePr>
        <p:xfrm>
          <a:off x="4495800" y="1196752"/>
          <a:ext cx="4290183" cy="4861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143000"/>
          </a:xfrm>
        </p:spPr>
        <p:txBody>
          <a:bodyPr>
            <a:normAutofit fontScale="90000"/>
          </a:bodyPr>
          <a:lstStyle/>
          <a:p>
            <a:r>
              <a:rPr lang="es-ES" altLang="en-US" b="1" dirty="0">
                <a:solidFill>
                  <a:srgbClr val="00B050"/>
                </a:solidFill>
              </a:rPr>
              <a:t>Los alumnos también hacen preguntas</a:t>
            </a:r>
            <a:endParaRPr lang="en-GB" altLang="en-US" b="1" dirty="0">
              <a:solidFill>
                <a:srgbClr val="00B050"/>
              </a:solidFill>
            </a:endParaRPr>
          </a:p>
        </p:txBody>
      </p:sp>
      <p:sp>
        <p:nvSpPr>
          <p:cNvPr id="4099" name="Rectangle 3"/>
          <p:cNvSpPr>
            <a:spLocks noGrp="1" noChangeArrowheads="1"/>
          </p:cNvSpPr>
          <p:nvPr>
            <p:ph type="body" sz="half" idx="1"/>
          </p:nvPr>
        </p:nvSpPr>
        <p:spPr>
          <a:xfrm>
            <a:off x="457200" y="1600200"/>
            <a:ext cx="4038600" cy="4525963"/>
          </a:xfrm>
        </p:spPr>
        <p:txBody>
          <a:bodyPr>
            <a:normAutofit lnSpcReduction="10000"/>
          </a:bodyPr>
          <a:lstStyle/>
          <a:p>
            <a:pPr marL="0" indent="0">
              <a:buNone/>
            </a:pPr>
            <a:endParaRPr lang="en-GB" altLang="en-US" dirty="0"/>
          </a:p>
          <a:p>
            <a:r>
              <a:rPr lang="es-ES" altLang="en-US" dirty="0"/>
              <a:t>Sobre lo que les gustaría saber sobre un nuevo tema</a:t>
            </a:r>
          </a:p>
          <a:p>
            <a:r>
              <a:rPr lang="es-ES" altLang="en-US" dirty="0"/>
              <a:t>A ti o a otros alumnos para evaluar su aprendizaje </a:t>
            </a:r>
          </a:p>
          <a:p>
            <a:r>
              <a:rPr lang="es-ES" altLang="en-US" dirty="0"/>
              <a:t>Para demostrar su aprendizaje/conceptos erróneos/áreas que les gustaría explorar más.</a:t>
            </a:r>
          </a:p>
          <a:p>
            <a:pPr marL="0" indent="0">
              <a:buNone/>
            </a:pPr>
            <a:endParaRPr lang="en-GB" altLang="en-US" dirty="0"/>
          </a:p>
        </p:txBody>
      </p:sp>
      <p:graphicFrame>
        <p:nvGraphicFramePr>
          <p:cNvPr id="3" name="Diagram 2"/>
          <p:cNvGraphicFramePr/>
          <p:nvPr>
            <p:extLst>
              <p:ext uri="{D42A27DB-BD31-4B8C-83A1-F6EECF244321}">
                <p14:modId xmlns:p14="http://schemas.microsoft.com/office/powerpoint/2010/main" val="2492109553"/>
              </p:ext>
            </p:extLst>
          </p:nvPr>
        </p:nvGraphicFramePr>
        <p:xfrm>
          <a:off x="3563888" y="1600200"/>
          <a:ext cx="6048672" cy="4383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b="1" dirty="0">
                <a:solidFill>
                  <a:srgbClr val="00B050"/>
                </a:solidFill>
              </a:rPr>
              <a:t>Articular y </a:t>
            </a:r>
            <a:r>
              <a:rPr lang="en-GB" altLang="en-US" b="1" dirty="0" err="1">
                <a:solidFill>
                  <a:srgbClr val="00B050"/>
                </a:solidFill>
              </a:rPr>
              <a:t>luego</a:t>
            </a:r>
            <a:r>
              <a:rPr lang="en-GB" altLang="en-US" b="1" dirty="0">
                <a:solidFill>
                  <a:srgbClr val="00B050"/>
                </a:solidFill>
              </a:rPr>
              <a:t> responder</a:t>
            </a:r>
          </a:p>
        </p:txBody>
      </p:sp>
      <p:sp>
        <p:nvSpPr>
          <p:cNvPr id="20483" name="Rectangle 3"/>
          <p:cNvSpPr>
            <a:spLocks noGrp="1" noChangeArrowheads="1"/>
          </p:cNvSpPr>
          <p:nvPr>
            <p:ph type="body" sz="half" idx="1"/>
          </p:nvPr>
        </p:nvSpPr>
        <p:spPr/>
        <p:txBody>
          <a:bodyPr/>
          <a:lstStyle/>
          <a:p>
            <a:pPr eaLnBrk="1" hangingPunct="1">
              <a:buFontTx/>
              <a:buNone/>
            </a:pPr>
            <a:r>
              <a:rPr lang="en-GB" altLang="en-US" sz="2400" dirty="0"/>
              <a:t>	</a:t>
            </a:r>
            <a:r>
              <a:rPr lang="es-ES" altLang="en-US" sz="2400" dirty="0"/>
              <a:t>Da a los alumnos la oportunidad de articular su pensamiento antes de responder a una respuesta. </a:t>
            </a:r>
            <a:endParaRPr lang="en-GB" altLang="en-US" sz="2400" dirty="0"/>
          </a:p>
          <a:p>
            <a:pPr eaLnBrk="1" hangingPunct="1"/>
            <a:endParaRPr lang="en-GB" altLang="en-US" sz="1800" dirty="0"/>
          </a:p>
        </p:txBody>
      </p:sp>
      <p:graphicFrame>
        <p:nvGraphicFramePr>
          <p:cNvPr id="7" name="Diagram 6"/>
          <p:cNvGraphicFramePr/>
          <p:nvPr>
            <p:extLst>
              <p:ext uri="{D42A27DB-BD31-4B8C-83A1-F6EECF244321}">
                <p14:modId xmlns:p14="http://schemas.microsoft.com/office/powerpoint/2010/main" val="353395356"/>
              </p:ext>
            </p:extLst>
          </p:nvPr>
        </p:nvGraphicFramePr>
        <p:xfrm>
          <a:off x="3203848" y="1589468"/>
          <a:ext cx="6131088" cy="438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b="1" dirty="0">
                <a:solidFill>
                  <a:srgbClr val="00B050"/>
                </a:solidFill>
              </a:rPr>
              <a:t>El sandwich del Feedback</a:t>
            </a:r>
          </a:p>
        </p:txBody>
      </p:sp>
      <p:sp>
        <p:nvSpPr>
          <p:cNvPr id="52227" name="Rectangle 3"/>
          <p:cNvSpPr>
            <a:spLocks noGrp="1" noChangeArrowheads="1"/>
          </p:cNvSpPr>
          <p:nvPr>
            <p:ph type="body" sz="half" idx="1"/>
          </p:nvPr>
        </p:nvSpPr>
        <p:spPr/>
        <p:txBody>
          <a:bodyPr>
            <a:normAutofit/>
          </a:bodyPr>
          <a:lstStyle/>
          <a:p>
            <a:pPr eaLnBrk="1" hangingPunct="1">
              <a:buFontTx/>
              <a:buNone/>
            </a:pPr>
            <a:r>
              <a:rPr lang="es-ES" altLang="en-US" sz="2400" dirty="0"/>
              <a:t>Un sándwich de </a:t>
            </a:r>
            <a:r>
              <a:rPr lang="es-ES" altLang="en-US" sz="2400" dirty="0" err="1"/>
              <a:t>feedback</a:t>
            </a:r>
            <a:r>
              <a:rPr lang="es-ES" altLang="en-US" sz="2400" dirty="0"/>
              <a:t> proporciona</a:t>
            </a:r>
          </a:p>
          <a:p>
            <a:pPr eaLnBrk="1" hangingPunct="1">
              <a:buFontTx/>
              <a:buNone/>
            </a:pPr>
            <a:endParaRPr lang="es-ES" altLang="en-US" sz="2400" dirty="0"/>
          </a:p>
          <a:p>
            <a:pPr eaLnBrk="1" hangingPunct="1">
              <a:buFontTx/>
              <a:buNone/>
            </a:pPr>
            <a:r>
              <a:rPr lang="es-ES" altLang="en-US" sz="2400" dirty="0"/>
              <a:t>1. Un comentario positivo</a:t>
            </a:r>
          </a:p>
          <a:p>
            <a:pPr eaLnBrk="1" hangingPunct="1">
              <a:buFontTx/>
              <a:buNone/>
            </a:pPr>
            <a:r>
              <a:rPr lang="es-ES" altLang="en-US" sz="2400" dirty="0"/>
              <a:t>2. Crítica constructiva con explicación de cómo mejorar</a:t>
            </a:r>
          </a:p>
          <a:p>
            <a:pPr eaLnBrk="1" hangingPunct="1">
              <a:buFontTx/>
              <a:buNone/>
            </a:pPr>
            <a:r>
              <a:rPr lang="es-ES" altLang="en-US" sz="2400" dirty="0"/>
              <a:t>3. Comentario positivo</a:t>
            </a:r>
          </a:p>
          <a:p>
            <a:pPr eaLnBrk="1" hangingPunct="1">
              <a:buFontTx/>
              <a:buNone/>
            </a:pPr>
            <a:endParaRPr lang="en-US" altLang="en-US" sz="1800" dirty="0"/>
          </a:p>
        </p:txBody>
      </p:sp>
      <p:graphicFrame>
        <p:nvGraphicFramePr>
          <p:cNvPr id="2" name="Diagram 1"/>
          <p:cNvGraphicFramePr/>
          <p:nvPr>
            <p:extLst>
              <p:ext uri="{D42A27DB-BD31-4B8C-83A1-F6EECF244321}">
                <p14:modId xmlns:p14="http://schemas.microsoft.com/office/powerpoint/2010/main" val="2585203663"/>
              </p:ext>
            </p:extLst>
          </p:nvPr>
        </p:nvGraphicFramePr>
        <p:xfrm>
          <a:off x="3923928" y="1124745"/>
          <a:ext cx="5040560" cy="4867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b="1" dirty="0" err="1">
                <a:solidFill>
                  <a:srgbClr val="00B050"/>
                </a:solidFill>
              </a:rPr>
              <a:t>Marcado</a:t>
            </a:r>
            <a:r>
              <a:rPr lang="en-GB" altLang="en-US" b="1" dirty="0">
                <a:solidFill>
                  <a:srgbClr val="00B050"/>
                </a:solidFill>
              </a:rPr>
              <a:t> de </a:t>
            </a:r>
            <a:r>
              <a:rPr lang="en-GB" altLang="en-US" b="1" dirty="0" err="1">
                <a:solidFill>
                  <a:srgbClr val="00B050"/>
                </a:solidFill>
              </a:rPr>
              <a:t>comentarios</a:t>
            </a:r>
            <a:endParaRPr lang="en-GB" altLang="en-US" b="1" dirty="0">
              <a:solidFill>
                <a:srgbClr val="00B050"/>
              </a:solidFill>
            </a:endParaRPr>
          </a:p>
        </p:txBody>
      </p:sp>
      <p:sp>
        <p:nvSpPr>
          <p:cNvPr id="6147" name="Rectangle 3"/>
          <p:cNvSpPr>
            <a:spLocks noGrp="1" noChangeArrowheads="1"/>
          </p:cNvSpPr>
          <p:nvPr>
            <p:ph type="body" sz="half" idx="1"/>
          </p:nvPr>
        </p:nvSpPr>
        <p:spPr>
          <a:xfrm>
            <a:off x="468313" y="1557338"/>
            <a:ext cx="4038600" cy="5040312"/>
          </a:xfrm>
        </p:spPr>
        <p:txBody>
          <a:bodyPr>
            <a:normAutofit/>
          </a:bodyPr>
          <a:lstStyle/>
          <a:p>
            <a:pPr eaLnBrk="1" hangingPunct="1">
              <a:buFontTx/>
              <a:buNone/>
            </a:pPr>
            <a:r>
              <a:rPr lang="en-GB" altLang="en-US" sz="2400" dirty="0"/>
              <a:t>	</a:t>
            </a:r>
            <a:r>
              <a:rPr lang="es-ES" altLang="en-US" sz="2400" dirty="0"/>
              <a:t>La calificación de los comentarios proporciona a los alumnos un enfoque para progresar.</a:t>
            </a:r>
          </a:p>
          <a:p>
            <a:pPr eaLnBrk="1" hangingPunct="1">
              <a:buFontTx/>
              <a:buNone/>
            </a:pPr>
            <a:r>
              <a:rPr lang="es-ES" altLang="en-US" sz="2400" dirty="0"/>
              <a:t>   Los comentarios deben dejar claro cómo puede mejorar el alumno.</a:t>
            </a:r>
          </a:p>
        </p:txBody>
      </p:sp>
      <p:graphicFrame>
        <p:nvGraphicFramePr>
          <p:cNvPr id="7" name="Diagram 6"/>
          <p:cNvGraphicFramePr/>
          <p:nvPr>
            <p:extLst>
              <p:ext uri="{D42A27DB-BD31-4B8C-83A1-F6EECF244321}">
                <p14:modId xmlns:p14="http://schemas.microsoft.com/office/powerpoint/2010/main" val="4088737853"/>
              </p:ext>
            </p:extLst>
          </p:nvPr>
        </p:nvGraphicFramePr>
        <p:xfrm>
          <a:off x="2987824" y="1606236"/>
          <a:ext cx="6624736" cy="437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altLang="en-US" b="1" dirty="0" err="1">
                <a:solidFill>
                  <a:srgbClr val="00B050"/>
                </a:solidFill>
              </a:rPr>
              <a:t>Seguimiento</a:t>
            </a:r>
            <a:r>
              <a:rPr lang="en-GB" altLang="en-US" b="1" dirty="0">
                <a:solidFill>
                  <a:srgbClr val="00B050"/>
                </a:solidFill>
              </a:rPr>
              <a:t> de </a:t>
            </a:r>
            <a:r>
              <a:rPr lang="en-GB" altLang="en-US" b="1" dirty="0" err="1">
                <a:solidFill>
                  <a:srgbClr val="00B050"/>
                </a:solidFill>
              </a:rPr>
              <a:t>los</a:t>
            </a:r>
            <a:r>
              <a:rPr lang="en-GB" altLang="en-US" b="1" dirty="0">
                <a:solidFill>
                  <a:srgbClr val="00B050"/>
                </a:solidFill>
              </a:rPr>
              <a:t> </a:t>
            </a:r>
            <a:r>
              <a:rPr lang="en-GB" altLang="en-US" b="1" dirty="0" err="1">
                <a:solidFill>
                  <a:srgbClr val="00B050"/>
                </a:solidFill>
              </a:rPr>
              <a:t>comentarios</a:t>
            </a:r>
            <a:endParaRPr lang="en-GB" altLang="en-US" b="1" dirty="0">
              <a:solidFill>
                <a:srgbClr val="00B050"/>
              </a:solidFill>
            </a:endParaRPr>
          </a:p>
        </p:txBody>
      </p:sp>
      <p:sp>
        <p:nvSpPr>
          <p:cNvPr id="32771" name="Rectangle 3"/>
          <p:cNvSpPr>
            <a:spLocks noGrp="1" noChangeArrowheads="1"/>
          </p:cNvSpPr>
          <p:nvPr>
            <p:ph type="body" sz="half" idx="1"/>
          </p:nvPr>
        </p:nvSpPr>
        <p:spPr/>
        <p:txBody>
          <a:bodyPr>
            <a:normAutofit/>
          </a:bodyPr>
          <a:lstStyle/>
          <a:p>
            <a:pPr eaLnBrk="1" hangingPunct="1">
              <a:buFontTx/>
              <a:buNone/>
            </a:pPr>
            <a:r>
              <a:rPr lang="en-GB" altLang="en-US" sz="2400" dirty="0"/>
              <a:t>	</a:t>
            </a:r>
            <a:r>
              <a:rPr lang="es-ES" altLang="en-US" sz="2400" dirty="0"/>
              <a:t>Ofrezca a los alumnos la oportunidad de hacer un seguimiento de sus comentarios. </a:t>
            </a:r>
          </a:p>
          <a:p>
            <a:pPr eaLnBrk="1" hangingPunct="1"/>
            <a:r>
              <a:rPr lang="es-ES" altLang="en-US" sz="2400" dirty="0"/>
              <a:t>Dedique tiempo a la clase para hablar con cada alumno.</a:t>
            </a:r>
          </a:p>
          <a:p>
            <a:pPr eaLnBrk="1" hangingPunct="1"/>
            <a:r>
              <a:rPr lang="es-ES" altLang="en-US" sz="2400" dirty="0"/>
              <a:t>Mantener un diálogo escrito en los libros de los alumnos.</a:t>
            </a:r>
          </a:p>
        </p:txBody>
      </p:sp>
      <p:graphicFrame>
        <p:nvGraphicFramePr>
          <p:cNvPr id="7" name="Diagram 6"/>
          <p:cNvGraphicFramePr/>
          <p:nvPr>
            <p:extLst>
              <p:ext uri="{D42A27DB-BD31-4B8C-83A1-F6EECF244321}">
                <p14:modId xmlns:p14="http://schemas.microsoft.com/office/powerpoint/2010/main" val="4015725037"/>
              </p:ext>
            </p:extLst>
          </p:nvPr>
        </p:nvGraphicFramePr>
        <p:xfrm>
          <a:off x="2699792" y="1507145"/>
          <a:ext cx="6448788" cy="4619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altLang="en-US" b="1" dirty="0" err="1">
                <a:solidFill>
                  <a:srgbClr val="00B050"/>
                </a:solidFill>
              </a:rPr>
              <a:t>Enseñar</a:t>
            </a:r>
            <a:r>
              <a:rPr lang="en-GB" altLang="en-US" b="1" dirty="0">
                <a:solidFill>
                  <a:srgbClr val="00B050"/>
                </a:solidFill>
              </a:rPr>
              <a:t> a </a:t>
            </a:r>
            <a:r>
              <a:rPr lang="en-GB" altLang="en-US" b="1" dirty="0" err="1">
                <a:solidFill>
                  <a:srgbClr val="00B050"/>
                </a:solidFill>
              </a:rPr>
              <a:t>colaborar</a:t>
            </a:r>
            <a:endParaRPr lang="en-GB" altLang="en-US" b="1" dirty="0">
              <a:solidFill>
                <a:srgbClr val="00B050"/>
              </a:solidFill>
            </a:endParaRPr>
          </a:p>
        </p:txBody>
      </p:sp>
      <p:sp>
        <p:nvSpPr>
          <p:cNvPr id="36867" name="Rectangle 3"/>
          <p:cNvSpPr>
            <a:spLocks noGrp="1" noChangeArrowheads="1"/>
          </p:cNvSpPr>
          <p:nvPr>
            <p:ph type="body" sz="half" idx="1"/>
          </p:nvPr>
        </p:nvSpPr>
        <p:spPr>
          <a:xfrm>
            <a:off x="457200" y="1600200"/>
            <a:ext cx="3682752" cy="4525963"/>
          </a:xfrm>
        </p:spPr>
        <p:txBody>
          <a:bodyPr/>
          <a:lstStyle/>
          <a:p>
            <a:pPr eaLnBrk="1" hangingPunct="1">
              <a:buFontTx/>
              <a:buNone/>
            </a:pPr>
            <a:r>
              <a:rPr lang="en-GB" altLang="en-US" sz="2400" dirty="0"/>
              <a:t>	</a:t>
            </a:r>
            <a:r>
              <a:rPr lang="es-ES" altLang="en-US" sz="2400" dirty="0"/>
              <a:t>La evaluación entre iguales requiere que los alumnos actúen en colaboración. De hecho, la Evaluación para el Aprendizaje es una empresa de colaboración. Por lo tanto, hay que enseñar explícitamente las habilidades de colaboración.</a:t>
            </a:r>
          </a:p>
          <a:p>
            <a:pPr eaLnBrk="1" hangingPunct="1">
              <a:buFontTx/>
              <a:buNone/>
            </a:pPr>
            <a:endParaRPr lang="en-GB" altLang="en-US" sz="1800" dirty="0"/>
          </a:p>
        </p:txBody>
      </p:sp>
      <p:graphicFrame>
        <p:nvGraphicFramePr>
          <p:cNvPr id="7" name="Diagram 6"/>
          <p:cNvGraphicFramePr/>
          <p:nvPr>
            <p:extLst>
              <p:ext uri="{D42A27DB-BD31-4B8C-83A1-F6EECF244321}">
                <p14:modId xmlns:p14="http://schemas.microsoft.com/office/powerpoint/2010/main" val="3296684042"/>
              </p:ext>
            </p:extLst>
          </p:nvPr>
        </p:nvGraphicFramePr>
        <p:xfrm>
          <a:off x="3131840" y="1507146"/>
          <a:ext cx="6016740" cy="4226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b="1" dirty="0" err="1">
                <a:solidFill>
                  <a:srgbClr val="00B050"/>
                </a:solidFill>
              </a:rPr>
              <a:t>Revisión</a:t>
            </a:r>
            <a:r>
              <a:rPr lang="en-GB" altLang="en-US" b="1" dirty="0">
                <a:solidFill>
                  <a:srgbClr val="00B050"/>
                </a:solidFill>
              </a:rPr>
              <a:t> del </a:t>
            </a:r>
            <a:r>
              <a:rPr lang="en-GB" altLang="en-US" b="1" dirty="0" err="1">
                <a:solidFill>
                  <a:srgbClr val="00B050"/>
                </a:solidFill>
              </a:rPr>
              <a:t>alumno</a:t>
            </a:r>
            <a:endParaRPr lang="en-GB" altLang="en-US" b="1" dirty="0">
              <a:solidFill>
                <a:srgbClr val="00B050"/>
              </a:solidFill>
            </a:endParaRPr>
          </a:p>
        </p:txBody>
      </p:sp>
      <p:sp>
        <p:nvSpPr>
          <p:cNvPr id="16387" name="Rectangle 3"/>
          <p:cNvSpPr>
            <a:spLocks noGrp="1" noChangeArrowheads="1"/>
          </p:cNvSpPr>
          <p:nvPr>
            <p:ph type="body" sz="half" idx="1"/>
          </p:nvPr>
        </p:nvSpPr>
        <p:spPr/>
        <p:txBody>
          <a:bodyPr/>
          <a:lstStyle/>
          <a:p>
            <a:pPr eaLnBrk="1" hangingPunct="1">
              <a:buFontTx/>
              <a:buNone/>
            </a:pPr>
            <a:r>
              <a:rPr lang="en-GB" altLang="en-US" sz="2400" dirty="0"/>
              <a:t>	</a:t>
            </a:r>
            <a:r>
              <a:rPr lang="es-ES" altLang="en-US" sz="2400" dirty="0"/>
              <a:t>Los alumnos revisan su propio aprendizaje, ya sea en grupo o individualmente. Esto puede hacerse como una sesión completa, una </a:t>
            </a:r>
            <a:r>
              <a:rPr lang="es-ES" altLang="en-US" sz="2400" dirty="0" err="1"/>
              <a:t>minisesión</a:t>
            </a:r>
            <a:r>
              <a:rPr lang="es-ES" altLang="en-US" sz="2400" dirty="0"/>
              <a:t> o como una actividad que ayude a planificar la futura revisión o el resto de la unidad.</a:t>
            </a:r>
          </a:p>
          <a:p>
            <a:pPr eaLnBrk="1" hangingPunct="1">
              <a:buFontTx/>
              <a:buNone/>
            </a:pPr>
            <a:endParaRPr lang="en-GB" altLang="en-US" sz="1800" dirty="0"/>
          </a:p>
          <a:p>
            <a:pPr eaLnBrk="1" hangingPunct="1">
              <a:buFontTx/>
              <a:buNone/>
            </a:pPr>
            <a:endParaRPr lang="en-GB" altLang="en-US" sz="1800"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1199" r="11199"/>
          <a:stretch/>
        </p:blipFill>
        <p:spPr>
          <a:xfrm>
            <a:off x="5004048" y="2204864"/>
            <a:ext cx="3340084" cy="289233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b="1" dirty="0" err="1">
                <a:solidFill>
                  <a:srgbClr val="00B050"/>
                </a:solidFill>
              </a:rPr>
              <a:t>Autoevaluación</a:t>
            </a:r>
            <a:endParaRPr lang="en-US" altLang="en-US" b="1" dirty="0">
              <a:solidFill>
                <a:srgbClr val="00B050"/>
              </a:solidFill>
            </a:endParaRPr>
          </a:p>
        </p:txBody>
      </p:sp>
      <p:sp>
        <p:nvSpPr>
          <p:cNvPr id="54275" name="Rectangle 3"/>
          <p:cNvSpPr>
            <a:spLocks noGrp="1" noChangeArrowheads="1"/>
          </p:cNvSpPr>
          <p:nvPr>
            <p:ph type="body" sz="half" idx="1"/>
          </p:nvPr>
        </p:nvSpPr>
        <p:spPr/>
        <p:txBody>
          <a:bodyPr>
            <a:normAutofit/>
          </a:bodyPr>
          <a:lstStyle/>
          <a:p>
            <a:pPr eaLnBrk="1" hangingPunct="1">
              <a:buFontTx/>
              <a:buNone/>
            </a:pPr>
            <a:r>
              <a:rPr lang="en-US" altLang="en-US" sz="2400" dirty="0"/>
              <a:t>	</a:t>
            </a:r>
            <a:r>
              <a:rPr lang="es-ES" altLang="en-US" sz="2400" dirty="0"/>
              <a:t>La autoevaluación implica aprender cómo aprendemos, mientras que la autoevaluación es lo que aprendemos. </a:t>
            </a:r>
          </a:p>
          <a:p>
            <a:pPr eaLnBrk="1" hangingPunct="1">
              <a:buFontTx/>
              <a:buNone/>
            </a:pPr>
            <a:r>
              <a:rPr lang="es-ES" altLang="en-US" sz="2400" dirty="0"/>
              <a:t>	Puedes modelar las respuestas a éstas para mostrar a los alumnos cómo autoevaluarse.</a:t>
            </a:r>
          </a:p>
        </p:txBody>
      </p:sp>
      <p:sp>
        <p:nvSpPr>
          <p:cNvPr id="54277" name="TextBox 5"/>
          <p:cNvSpPr txBox="1">
            <a:spLocks noChangeArrowheads="1"/>
          </p:cNvSpPr>
          <p:nvPr/>
        </p:nvSpPr>
        <p:spPr bwMode="auto">
          <a:xfrm>
            <a:off x="7286625" y="0"/>
            <a:ext cx="1857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sz="1400">
                <a:hlinkClick r:id="" action="ppaction://noaction"/>
              </a:rPr>
              <a:t>Back to AFL Tools</a:t>
            </a:r>
            <a:endParaRPr lang="en-GB" altLang="en-US" sz="1400"/>
          </a:p>
        </p:txBody>
      </p:sp>
      <p:graphicFrame>
        <p:nvGraphicFramePr>
          <p:cNvPr id="2" name="Diagram 1"/>
          <p:cNvGraphicFramePr/>
          <p:nvPr>
            <p:extLst>
              <p:ext uri="{D42A27DB-BD31-4B8C-83A1-F6EECF244321}">
                <p14:modId xmlns:p14="http://schemas.microsoft.com/office/powerpoint/2010/main" val="174434502"/>
              </p:ext>
            </p:extLst>
          </p:nvPr>
        </p:nvGraphicFramePr>
        <p:xfrm>
          <a:off x="2771800" y="908720"/>
          <a:ext cx="7104112" cy="5446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b="1" dirty="0" err="1">
                <a:solidFill>
                  <a:srgbClr val="00B050"/>
                </a:solidFill>
              </a:rPr>
              <a:t>Socios</a:t>
            </a:r>
            <a:r>
              <a:rPr lang="en-US" altLang="en-US" b="1" dirty="0">
                <a:solidFill>
                  <a:srgbClr val="00B050"/>
                </a:solidFill>
              </a:rPr>
              <a:t> de la </a:t>
            </a:r>
            <a:r>
              <a:rPr lang="en-US" altLang="en-US" b="1" dirty="0" err="1">
                <a:solidFill>
                  <a:srgbClr val="00B050"/>
                </a:solidFill>
              </a:rPr>
              <a:t>respuesta</a:t>
            </a:r>
            <a:endParaRPr lang="en-US" altLang="en-US" b="1" dirty="0">
              <a:solidFill>
                <a:srgbClr val="00B050"/>
              </a:solidFill>
            </a:endParaRPr>
          </a:p>
        </p:txBody>
      </p:sp>
      <p:sp>
        <p:nvSpPr>
          <p:cNvPr id="60419" name="Rectangle 3"/>
          <p:cNvSpPr>
            <a:spLocks noGrp="1" noChangeArrowheads="1"/>
          </p:cNvSpPr>
          <p:nvPr>
            <p:ph type="body" sz="half" idx="1"/>
          </p:nvPr>
        </p:nvSpPr>
        <p:spPr>
          <a:xfrm>
            <a:off x="428625" y="1428750"/>
            <a:ext cx="4038600" cy="4525963"/>
          </a:xfrm>
        </p:spPr>
        <p:txBody>
          <a:bodyPr>
            <a:noAutofit/>
          </a:bodyPr>
          <a:lstStyle/>
          <a:p>
            <a:pPr eaLnBrk="1" hangingPunct="1">
              <a:buFontTx/>
              <a:buNone/>
            </a:pPr>
            <a:r>
              <a:rPr lang="en-US" altLang="en-US" sz="2400" dirty="0"/>
              <a:t>	</a:t>
            </a:r>
            <a:r>
              <a:rPr lang="es-ES" altLang="en-US" sz="2400" dirty="0"/>
              <a:t>Corrección oral por grupos o por parejas. Los alumnos invitan a un compañero o a un grupo a debatir o comentar su trabajo. </a:t>
            </a:r>
          </a:p>
          <a:p>
            <a:pPr eaLnBrk="1" hangingPunct="1">
              <a:buFontTx/>
              <a:buNone/>
            </a:pPr>
            <a:endParaRPr lang="es-ES" altLang="en-US" sz="2400" dirty="0"/>
          </a:p>
          <a:p>
            <a:pPr eaLnBrk="1" hangingPunct="1">
              <a:buFontTx/>
              <a:buNone/>
            </a:pPr>
            <a:r>
              <a:rPr lang="es-ES" altLang="en-US" sz="2400" dirty="0"/>
              <a:t>	Los alumnos pueden recibir preguntas puntuales para hacer a la persona que ha hecho el trabajo.</a:t>
            </a:r>
          </a:p>
        </p:txBody>
      </p:sp>
      <p:graphicFrame>
        <p:nvGraphicFramePr>
          <p:cNvPr id="2" name="Diagram 1"/>
          <p:cNvGraphicFramePr/>
          <p:nvPr>
            <p:extLst>
              <p:ext uri="{D42A27DB-BD31-4B8C-83A1-F6EECF244321}">
                <p14:modId xmlns:p14="http://schemas.microsoft.com/office/powerpoint/2010/main" val="4255062388"/>
              </p:ext>
            </p:extLst>
          </p:nvPr>
        </p:nvGraphicFramePr>
        <p:xfrm>
          <a:off x="4860032" y="1428750"/>
          <a:ext cx="38267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b="1" dirty="0" err="1">
                <a:solidFill>
                  <a:srgbClr val="00B050"/>
                </a:solidFill>
              </a:rPr>
              <a:t>Semáforos</a:t>
            </a:r>
            <a:endParaRPr lang="en-GB" altLang="en-US" b="1" dirty="0">
              <a:solidFill>
                <a:srgbClr val="00B050"/>
              </a:solidFill>
            </a:endParaRPr>
          </a:p>
        </p:txBody>
      </p:sp>
      <p:sp>
        <p:nvSpPr>
          <p:cNvPr id="17411" name="Rectangle 3"/>
          <p:cNvSpPr>
            <a:spLocks noGrp="1" noChangeArrowheads="1"/>
          </p:cNvSpPr>
          <p:nvPr>
            <p:ph type="body" sz="half" idx="1"/>
          </p:nvPr>
        </p:nvSpPr>
        <p:spPr>
          <a:xfrm>
            <a:off x="457200" y="1340768"/>
            <a:ext cx="4038600" cy="4525963"/>
          </a:xfrm>
        </p:spPr>
        <p:txBody>
          <a:bodyPr>
            <a:normAutofit/>
          </a:bodyPr>
          <a:lstStyle/>
          <a:p>
            <a:pPr eaLnBrk="1" hangingPunct="1">
              <a:buFontTx/>
              <a:buNone/>
            </a:pPr>
            <a:r>
              <a:rPr lang="en-GB" altLang="en-US" sz="2400" dirty="0"/>
              <a:t>	</a:t>
            </a:r>
            <a:r>
              <a:rPr lang="es-ES" altLang="en-US" sz="2400" dirty="0"/>
              <a:t>Utilizar los semáforos como medio visual para mostrar la comprensión.</a:t>
            </a:r>
          </a:p>
          <a:p>
            <a:pPr eaLnBrk="1" hangingPunct="1">
              <a:buFontTx/>
              <a:buNone/>
            </a:pPr>
            <a:r>
              <a:rPr lang="es-ES" altLang="en-US" sz="2400" dirty="0"/>
              <a:t>   Los alumnos se autoevaluarán utilizando los semáforos. El profesor puede registrarlos visualmente en su cuaderno de notas.</a:t>
            </a:r>
          </a:p>
          <a:p>
            <a:pPr eaLnBrk="1" hangingPunct="1">
              <a:buFontTx/>
              <a:buNone/>
            </a:pPr>
            <a:r>
              <a:rPr lang="es-ES" altLang="en-US" sz="2400" dirty="0"/>
              <a:t>    Evaluar las presentaciones entre pares con semáforos </a:t>
            </a:r>
          </a:p>
          <a:p>
            <a:pPr eaLnBrk="1" hangingPunct="1">
              <a:buFontTx/>
              <a:buNone/>
            </a:pPr>
            <a:endParaRPr lang="en-GB" altLang="en-US" sz="1600" dirty="0"/>
          </a:p>
          <a:p>
            <a:pPr marL="0" indent="0" eaLnBrk="1" hangingPunct="1">
              <a:buNone/>
            </a:pPr>
            <a:endParaRPr lang="en-GB" altLang="en-US" sz="1600" dirty="0"/>
          </a:p>
          <a:p>
            <a:pPr eaLnBrk="1" hangingPunct="1">
              <a:buFontTx/>
              <a:buNone/>
            </a:pPr>
            <a:endParaRPr lang="en-GB" altLang="en-US" sz="1600" dirty="0"/>
          </a:p>
          <a:p>
            <a:pPr eaLnBrk="1" hangingPunct="1">
              <a:buFontTx/>
              <a:buNone/>
            </a:pPr>
            <a:endParaRPr lang="en-GB" altLang="en-US" sz="1600" dirty="0"/>
          </a:p>
        </p:txBody>
      </p:sp>
      <p:graphicFrame>
        <p:nvGraphicFramePr>
          <p:cNvPr id="7" name="Diagram 6"/>
          <p:cNvGraphicFramePr/>
          <p:nvPr>
            <p:extLst>
              <p:ext uri="{D42A27DB-BD31-4B8C-83A1-F6EECF244321}">
                <p14:modId xmlns:p14="http://schemas.microsoft.com/office/powerpoint/2010/main" val="4183945608"/>
              </p:ext>
            </p:extLst>
          </p:nvPr>
        </p:nvGraphicFramePr>
        <p:xfrm>
          <a:off x="827584" y="4200701"/>
          <a:ext cx="6865314" cy="2382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b="1" dirty="0" err="1">
                <a:solidFill>
                  <a:srgbClr val="00B050"/>
                </a:solidFill>
              </a:rPr>
              <a:t>Notas</a:t>
            </a:r>
            <a:r>
              <a:rPr lang="en-GB" altLang="en-US" b="1" dirty="0">
                <a:solidFill>
                  <a:srgbClr val="00B050"/>
                </a:solidFill>
              </a:rPr>
              <a:t> de </a:t>
            </a:r>
            <a:r>
              <a:rPr lang="en-GB" altLang="en-US" b="1" dirty="0" err="1">
                <a:solidFill>
                  <a:srgbClr val="00B050"/>
                </a:solidFill>
              </a:rPr>
              <a:t>los</a:t>
            </a:r>
            <a:r>
              <a:rPr lang="en-GB" altLang="en-US" b="1" dirty="0">
                <a:solidFill>
                  <a:srgbClr val="00B050"/>
                </a:solidFill>
              </a:rPr>
              <a:t> </a:t>
            </a:r>
            <a:r>
              <a:rPr lang="en-GB" altLang="en-US" b="1" dirty="0" err="1">
                <a:solidFill>
                  <a:srgbClr val="00B050"/>
                </a:solidFill>
              </a:rPr>
              <a:t>alumnos</a:t>
            </a:r>
            <a:endParaRPr lang="en-GB" altLang="en-US" b="1" dirty="0">
              <a:solidFill>
                <a:srgbClr val="00B050"/>
              </a:solidFill>
            </a:endParaRPr>
          </a:p>
        </p:txBody>
      </p:sp>
      <p:sp>
        <p:nvSpPr>
          <p:cNvPr id="12291" name="Rectangle 3"/>
          <p:cNvSpPr>
            <a:spLocks noGrp="1" noChangeArrowheads="1"/>
          </p:cNvSpPr>
          <p:nvPr>
            <p:ph type="body" sz="half" idx="1"/>
          </p:nvPr>
        </p:nvSpPr>
        <p:spPr/>
        <p:txBody>
          <a:bodyPr>
            <a:normAutofit/>
          </a:bodyPr>
          <a:lstStyle/>
          <a:p>
            <a:pPr eaLnBrk="1" hangingPunct="1">
              <a:buFontTx/>
              <a:buNone/>
            </a:pPr>
            <a:r>
              <a:rPr lang="en-GB" altLang="en-US" sz="2400" dirty="0"/>
              <a:t>	</a:t>
            </a:r>
            <a:r>
              <a:rPr lang="es-ES" altLang="en-US" sz="2400" dirty="0"/>
              <a:t> Al participar en el proceso de evaluación, los alumnos adquieren una comprensión más profunda de los temas, del proceso de evaluación y de lo que hacen en su propio trabajo. </a:t>
            </a:r>
            <a:endParaRPr lang="en-GB" altLang="en-US" sz="2400" dirty="0"/>
          </a:p>
          <a:p>
            <a:pPr eaLnBrk="1" hangingPunct="1">
              <a:buFontTx/>
              <a:buNone/>
            </a:pPr>
            <a:endParaRPr lang="en-GB" altLang="en-US" sz="1600" dirty="0"/>
          </a:p>
          <a:p>
            <a:pPr eaLnBrk="1" hangingPunct="1">
              <a:buFontTx/>
              <a:buNone/>
            </a:pPr>
            <a:endParaRPr lang="en-GB" altLang="en-US" sz="1600" dirty="0"/>
          </a:p>
        </p:txBody>
      </p:sp>
      <p:graphicFrame>
        <p:nvGraphicFramePr>
          <p:cNvPr id="7" name="Diagram 6"/>
          <p:cNvGraphicFramePr/>
          <p:nvPr>
            <p:extLst>
              <p:ext uri="{D42A27DB-BD31-4B8C-83A1-F6EECF244321}">
                <p14:modId xmlns:p14="http://schemas.microsoft.com/office/powerpoint/2010/main" val="551740149"/>
              </p:ext>
            </p:extLst>
          </p:nvPr>
        </p:nvGraphicFramePr>
        <p:xfrm>
          <a:off x="2987824" y="1606236"/>
          <a:ext cx="6624736" cy="437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730959408"/>
              </p:ext>
            </p:extLst>
          </p:nvPr>
        </p:nvGraphicFramePr>
        <p:xfrm>
          <a:off x="4067944" y="1507145"/>
          <a:ext cx="4392488" cy="4082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18" name="Rectangle 2"/>
          <p:cNvSpPr>
            <a:spLocks noGrp="1" noChangeArrowheads="1"/>
          </p:cNvSpPr>
          <p:nvPr>
            <p:ph type="title"/>
          </p:nvPr>
        </p:nvSpPr>
        <p:spPr/>
        <p:txBody>
          <a:bodyPr/>
          <a:lstStyle/>
          <a:p>
            <a:pPr eaLnBrk="1" hangingPunct="1"/>
            <a:r>
              <a:rPr lang="en-GB" altLang="en-US" b="1" dirty="0" err="1">
                <a:solidFill>
                  <a:srgbClr val="00B050"/>
                </a:solidFill>
              </a:rPr>
              <a:t>Marcado</a:t>
            </a:r>
            <a:r>
              <a:rPr lang="en-GB" altLang="en-US" b="1" dirty="0">
                <a:solidFill>
                  <a:srgbClr val="00B050"/>
                </a:solidFill>
              </a:rPr>
              <a:t> </a:t>
            </a:r>
            <a:r>
              <a:rPr lang="en-GB" altLang="en-US" b="1" dirty="0" err="1">
                <a:solidFill>
                  <a:srgbClr val="00B050"/>
                </a:solidFill>
              </a:rPr>
              <a:t>por</a:t>
            </a:r>
            <a:r>
              <a:rPr lang="en-GB" altLang="en-US" b="1" dirty="0">
                <a:solidFill>
                  <a:srgbClr val="00B050"/>
                </a:solidFill>
              </a:rPr>
              <a:t> </a:t>
            </a:r>
            <a:r>
              <a:rPr lang="en-GB" altLang="en-US" b="1" dirty="0" err="1">
                <a:solidFill>
                  <a:srgbClr val="00B050"/>
                </a:solidFill>
              </a:rPr>
              <a:t>los</a:t>
            </a:r>
            <a:r>
              <a:rPr lang="en-GB" altLang="en-US" b="1" dirty="0">
                <a:solidFill>
                  <a:srgbClr val="00B050"/>
                </a:solidFill>
              </a:rPr>
              <a:t> </a:t>
            </a:r>
            <a:r>
              <a:rPr lang="en-GB" altLang="en-US" b="1" dirty="0" err="1">
                <a:solidFill>
                  <a:srgbClr val="00B050"/>
                </a:solidFill>
              </a:rPr>
              <a:t>compañeros</a:t>
            </a:r>
            <a:endParaRPr lang="en-GB" altLang="en-US" b="1" dirty="0">
              <a:solidFill>
                <a:srgbClr val="00B050"/>
              </a:solidFill>
            </a:endParaRPr>
          </a:p>
        </p:txBody>
      </p:sp>
      <p:sp>
        <p:nvSpPr>
          <p:cNvPr id="34819" name="Rectangle 3"/>
          <p:cNvSpPr>
            <a:spLocks noGrp="1" noChangeArrowheads="1"/>
          </p:cNvSpPr>
          <p:nvPr>
            <p:ph type="body" sz="half" idx="1"/>
          </p:nvPr>
        </p:nvSpPr>
        <p:spPr>
          <a:xfrm>
            <a:off x="457200" y="1600200"/>
            <a:ext cx="4042792" cy="4525963"/>
          </a:xfrm>
        </p:spPr>
        <p:txBody>
          <a:bodyPr>
            <a:noAutofit/>
          </a:bodyPr>
          <a:lstStyle/>
          <a:p>
            <a:pPr eaLnBrk="1" hangingPunct="1">
              <a:buFontTx/>
              <a:buNone/>
            </a:pPr>
            <a:r>
              <a:rPr lang="en-GB" altLang="en-US" sz="2400" dirty="0">
                <a:latin typeface="Calibri" panose="020F0502020204030204" pitchFamily="34" charset="0"/>
              </a:rPr>
              <a:t>	</a:t>
            </a:r>
            <a:r>
              <a:rPr lang="es-ES" altLang="en-US" sz="2400" dirty="0">
                <a:latin typeface="Calibri" panose="020F0502020204030204" pitchFamily="34" charset="0"/>
              </a:rPr>
              <a:t>Los alumnos se califican mutuamente según los criterios de evaluación.</a:t>
            </a:r>
          </a:p>
          <a:p>
            <a:pPr eaLnBrk="1" hangingPunct="1">
              <a:buFontTx/>
              <a:buNone/>
            </a:pPr>
            <a:r>
              <a:rPr lang="es-ES" altLang="en-US" sz="2400" dirty="0">
                <a:latin typeface="Calibri" panose="020F0502020204030204" pitchFamily="34" charset="0"/>
              </a:rPr>
              <a:t>	Fomenta la reflexión y el pensamiento sobre el aprendizaje, además de permitir a los alumnos ver el trabajo modelo y razonar más allá de los conceptos erróneos.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s-ES" altLang="en-US" b="1" dirty="0">
                <a:solidFill>
                  <a:srgbClr val="00B050"/>
                </a:solidFill>
              </a:rPr>
              <a:t>2 estrellas y un deseo</a:t>
            </a:r>
            <a:endParaRPr lang="en-GB" altLang="en-US" b="1" dirty="0">
              <a:solidFill>
                <a:srgbClr val="00B050"/>
              </a:solidFill>
            </a:endParaRPr>
          </a:p>
        </p:txBody>
      </p:sp>
      <p:sp>
        <p:nvSpPr>
          <p:cNvPr id="19459" name="Rectangle 3"/>
          <p:cNvSpPr>
            <a:spLocks noGrp="1" noChangeArrowheads="1"/>
          </p:cNvSpPr>
          <p:nvPr>
            <p:ph type="body" sz="half" idx="1"/>
          </p:nvPr>
        </p:nvSpPr>
        <p:spPr/>
        <p:txBody>
          <a:bodyPr>
            <a:noAutofit/>
          </a:bodyPr>
          <a:lstStyle/>
          <a:p>
            <a:pPr eaLnBrk="1" hangingPunct="1">
              <a:buFontTx/>
              <a:buNone/>
            </a:pPr>
            <a:r>
              <a:rPr lang="en-GB" altLang="en-US" sz="2400" dirty="0"/>
              <a:t>	</a:t>
            </a:r>
            <a:r>
              <a:rPr lang="es-ES" altLang="en-US" sz="2400" dirty="0"/>
              <a:t>Para la evaluación entre iguales, pide a los alumnos que den dos estrellas y un deseo.</a:t>
            </a:r>
          </a:p>
          <a:p>
            <a:pPr eaLnBrk="1" hangingPunct="1">
              <a:buFontTx/>
              <a:buNone/>
            </a:pPr>
            <a:endParaRPr lang="es-ES" altLang="en-US" sz="2400" dirty="0"/>
          </a:p>
          <a:p>
            <a:pPr eaLnBrk="1" hangingPunct="1">
              <a:buFontTx/>
              <a:buNone/>
            </a:pPr>
            <a:r>
              <a:rPr lang="es-ES" altLang="en-US" sz="2400" dirty="0"/>
              <a:t>	Dos estrellas = 2 cosas buenas del trabajo</a:t>
            </a:r>
          </a:p>
          <a:p>
            <a:pPr eaLnBrk="1" hangingPunct="1">
              <a:buFontTx/>
              <a:buNone/>
            </a:pPr>
            <a:endParaRPr lang="es-ES" altLang="en-US" sz="2400" dirty="0"/>
          </a:p>
          <a:p>
            <a:pPr eaLnBrk="1" hangingPunct="1">
              <a:buFontTx/>
              <a:buNone/>
            </a:pPr>
            <a:r>
              <a:rPr lang="es-ES" altLang="en-US" sz="2400" dirty="0"/>
              <a:t>	Un deseo = algo que pueden mejorar para que sea aún mejor</a:t>
            </a:r>
          </a:p>
        </p:txBody>
      </p:sp>
      <p:graphicFrame>
        <p:nvGraphicFramePr>
          <p:cNvPr id="2" name="Diagram 1"/>
          <p:cNvGraphicFramePr/>
          <p:nvPr>
            <p:extLst>
              <p:ext uri="{D42A27DB-BD31-4B8C-83A1-F6EECF244321}">
                <p14:modId xmlns:p14="http://schemas.microsoft.com/office/powerpoint/2010/main" val="3319756921"/>
              </p:ext>
            </p:extLst>
          </p:nvPr>
        </p:nvGraphicFramePr>
        <p:xfrm>
          <a:off x="4248944" y="2047016"/>
          <a:ext cx="4437856" cy="3254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s-ES" altLang="en-US" b="1" dirty="0">
                <a:solidFill>
                  <a:srgbClr val="00B050"/>
                </a:solidFill>
              </a:rPr>
              <a:t>Esquema de puntuación de los alumnos</a:t>
            </a:r>
            <a:endParaRPr lang="en-GB" altLang="en-US" b="1" dirty="0">
              <a:solidFill>
                <a:srgbClr val="00B050"/>
              </a:solidFill>
            </a:endParaRPr>
          </a:p>
        </p:txBody>
      </p:sp>
      <p:sp>
        <p:nvSpPr>
          <p:cNvPr id="39939" name="Rectangle 3"/>
          <p:cNvSpPr>
            <a:spLocks noGrp="1" noChangeArrowheads="1"/>
          </p:cNvSpPr>
          <p:nvPr>
            <p:ph type="body" sz="half" idx="1"/>
          </p:nvPr>
        </p:nvSpPr>
        <p:spPr>
          <a:xfrm>
            <a:off x="323528" y="1981784"/>
            <a:ext cx="4038600" cy="3484984"/>
          </a:xfrm>
        </p:spPr>
        <p:txBody>
          <a:bodyPr/>
          <a:lstStyle/>
          <a:p>
            <a:pPr eaLnBrk="1" hangingPunct="1">
              <a:buFontTx/>
              <a:buNone/>
            </a:pPr>
            <a:r>
              <a:rPr lang="en-GB" altLang="en-US" sz="2400" dirty="0"/>
              <a:t>	</a:t>
            </a:r>
            <a:r>
              <a:rPr lang="es-ES" altLang="en-US" sz="2400" dirty="0"/>
              <a:t>Pide a los alumnos que elaboren sus propios esquemas de calificación trabajando individualmente o en grupo. A continuación, pueden autoevaluar el trabajo de acuerdo con estos esquemas.</a:t>
            </a:r>
          </a:p>
          <a:p>
            <a:pPr eaLnBrk="1" hangingPunct="1">
              <a:buFontTx/>
              <a:buNone/>
            </a:pPr>
            <a:endParaRPr lang="en-GB" altLang="en-US" sz="1800" dirty="0"/>
          </a:p>
        </p:txBody>
      </p:sp>
      <p:graphicFrame>
        <p:nvGraphicFramePr>
          <p:cNvPr id="2" name="Diagram 1"/>
          <p:cNvGraphicFramePr/>
          <p:nvPr>
            <p:extLst>
              <p:ext uri="{D42A27DB-BD31-4B8C-83A1-F6EECF244321}">
                <p14:modId xmlns:p14="http://schemas.microsoft.com/office/powerpoint/2010/main" val="141078403"/>
              </p:ext>
            </p:extLst>
          </p:nvPr>
        </p:nvGraphicFramePr>
        <p:xfrm>
          <a:off x="3864046" y="1692276"/>
          <a:ext cx="528126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altLang="en-US" b="1" dirty="0" err="1">
                <a:solidFill>
                  <a:srgbClr val="00B050"/>
                </a:solidFill>
              </a:rPr>
              <a:t>Diario</a:t>
            </a:r>
            <a:r>
              <a:rPr lang="en-GB" altLang="en-US" b="1" dirty="0">
                <a:solidFill>
                  <a:srgbClr val="00B050"/>
                </a:solidFill>
              </a:rPr>
              <a:t> de </a:t>
            </a:r>
            <a:r>
              <a:rPr lang="en-GB" altLang="en-US" b="1" dirty="0" err="1">
                <a:solidFill>
                  <a:srgbClr val="00B050"/>
                </a:solidFill>
              </a:rPr>
              <a:t>aprendizaje</a:t>
            </a:r>
            <a:endParaRPr lang="en-GB" altLang="en-US" b="1" dirty="0">
              <a:solidFill>
                <a:srgbClr val="00B050"/>
              </a:solidFill>
            </a:endParaRPr>
          </a:p>
        </p:txBody>
      </p:sp>
      <p:sp>
        <p:nvSpPr>
          <p:cNvPr id="28675" name="Rectangle 3"/>
          <p:cNvSpPr>
            <a:spLocks noGrp="1" noChangeArrowheads="1"/>
          </p:cNvSpPr>
          <p:nvPr>
            <p:ph type="body" sz="half" idx="1"/>
          </p:nvPr>
        </p:nvSpPr>
        <p:spPr/>
        <p:txBody>
          <a:bodyPr>
            <a:normAutofit/>
          </a:bodyPr>
          <a:lstStyle/>
          <a:p>
            <a:pPr eaLnBrk="1" hangingPunct="1">
              <a:buFontTx/>
              <a:buNone/>
            </a:pPr>
            <a:r>
              <a:rPr lang="en-GB" altLang="en-US" sz="2400" dirty="0"/>
              <a:t>	</a:t>
            </a:r>
            <a:r>
              <a:rPr lang="es-ES" altLang="en-US" sz="2400" dirty="0"/>
              <a:t> Crea un diario de aprendizaje en el que los alumnos puedan reflexionar y revisar su aprendizaje. Podría incluir actividades plenarias, un cuadro de fijación de objetivos, metas y objetivos.</a:t>
            </a:r>
            <a:endParaRPr lang="en-GB" altLang="en-US" sz="2400" dirty="0"/>
          </a:p>
        </p:txBody>
      </p:sp>
      <p:graphicFrame>
        <p:nvGraphicFramePr>
          <p:cNvPr id="7" name="Diagram 6"/>
          <p:cNvGraphicFramePr/>
          <p:nvPr>
            <p:extLst>
              <p:ext uri="{D42A27DB-BD31-4B8C-83A1-F6EECF244321}">
                <p14:modId xmlns:p14="http://schemas.microsoft.com/office/powerpoint/2010/main" val="1065561844"/>
              </p:ext>
            </p:extLst>
          </p:nvPr>
        </p:nvGraphicFramePr>
        <p:xfrm>
          <a:off x="2699792" y="1507146"/>
          <a:ext cx="6448788" cy="4370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altLang="en-US" b="1" dirty="0" err="1">
                <a:solidFill>
                  <a:srgbClr val="00B050"/>
                </a:solidFill>
              </a:rPr>
              <a:t>Generar</a:t>
            </a:r>
            <a:r>
              <a:rPr lang="en-GB" altLang="en-US" b="1" dirty="0">
                <a:solidFill>
                  <a:srgbClr val="00B050"/>
                </a:solidFill>
              </a:rPr>
              <a:t> y responder</a:t>
            </a:r>
          </a:p>
        </p:txBody>
      </p:sp>
      <p:sp>
        <p:nvSpPr>
          <p:cNvPr id="38915" name="Rectangle 3"/>
          <p:cNvSpPr>
            <a:spLocks noGrp="1" noChangeArrowheads="1"/>
          </p:cNvSpPr>
          <p:nvPr>
            <p:ph type="body" sz="half" idx="1"/>
          </p:nvPr>
        </p:nvSpPr>
        <p:spPr/>
        <p:txBody>
          <a:bodyPr/>
          <a:lstStyle/>
          <a:p>
            <a:pPr eaLnBrk="1" hangingPunct="1">
              <a:buFontTx/>
              <a:buNone/>
            </a:pPr>
            <a:r>
              <a:rPr lang="en-GB" altLang="en-US" sz="2400" dirty="0"/>
              <a:t>	</a:t>
            </a:r>
            <a:r>
              <a:rPr lang="es-ES" altLang="en-US" sz="2400" dirty="0"/>
              <a:t>Al preparar los exámenes, los alumnos generan sus propias preguntas y luego practican su respuesta.</a:t>
            </a:r>
          </a:p>
          <a:p>
            <a:pPr eaLnBrk="1" hangingPunct="1">
              <a:buFontTx/>
              <a:buNone/>
            </a:pPr>
            <a:endParaRPr lang="en-GB" altLang="en-US" sz="1800" dirty="0"/>
          </a:p>
        </p:txBody>
      </p:sp>
      <p:graphicFrame>
        <p:nvGraphicFramePr>
          <p:cNvPr id="7" name="Diagram 6"/>
          <p:cNvGraphicFramePr/>
          <p:nvPr>
            <p:extLst>
              <p:ext uri="{D42A27DB-BD31-4B8C-83A1-F6EECF244321}">
                <p14:modId xmlns:p14="http://schemas.microsoft.com/office/powerpoint/2010/main" val="4276083242"/>
              </p:ext>
            </p:extLst>
          </p:nvPr>
        </p:nvGraphicFramePr>
        <p:xfrm>
          <a:off x="3059832" y="1507146"/>
          <a:ext cx="6088748" cy="4370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1" dirty="0" err="1">
                <a:solidFill>
                  <a:srgbClr val="00B050"/>
                </a:solidFill>
              </a:rPr>
              <a:t>Dejar</a:t>
            </a:r>
            <a:r>
              <a:rPr lang="en-GB" altLang="en-US" b="1" dirty="0">
                <a:solidFill>
                  <a:srgbClr val="00B050"/>
                </a:solidFill>
              </a:rPr>
              <a:t> claros </a:t>
            </a:r>
            <a:r>
              <a:rPr lang="en-GB" altLang="en-US" b="1" dirty="0" err="1">
                <a:solidFill>
                  <a:srgbClr val="00B050"/>
                </a:solidFill>
              </a:rPr>
              <a:t>los</a:t>
            </a:r>
            <a:r>
              <a:rPr lang="en-GB" altLang="en-US" b="1" dirty="0">
                <a:solidFill>
                  <a:srgbClr val="00B050"/>
                </a:solidFill>
              </a:rPr>
              <a:t> </a:t>
            </a:r>
            <a:r>
              <a:rPr lang="en-GB" altLang="en-US" b="1" dirty="0" err="1">
                <a:solidFill>
                  <a:srgbClr val="00B050"/>
                </a:solidFill>
              </a:rPr>
              <a:t>objetivos</a:t>
            </a:r>
            <a:endParaRPr lang="en-GB" altLang="en-US" b="1" dirty="0">
              <a:solidFill>
                <a:srgbClr val="00B050"/>
              </a:solidFill>
            </a:endParaRPr>
          </a:p>
        </p:txBody>
      </p:sp>
      <p:sp>
        <p:nvSpPr>
          <p:cNvPr id="13315" name="Rectangle 3"/>
          <p:cNvSpPr>
            <a:spLocks noGrp="1" noChangeArrowheads="1"/>
          </p:cNvSpPr>
          <p:nvPr>
            <p:ph type="body" sz="half" idx="1"/>
          </p:nvPr>
        </p:nvSpPr>
        <p:spPr>
          <a:xfrm>
            <a:off x="457200" y="1600200"/>
            <a:ext cx="4038600" cy="4852988"/>
          </a:xfrm>
        </p:spPr>
        <p:txBody>
          <a:bodyPr>
            <a:normAutofit/>
          </a:bodyPr>
          <a:lstStyle/>
          <a:p>
            <a:pPr marL="0" indent="0" eaLnBrk="1" hangingPunct="1">
              <a:lnSpc>
                <a:spcPct val="90000"/>
              </a:lnSpc>
              <a:buNone/>
            </a:pPr>
            <a:r>
              <a:rPr lang="es-ES" altLang="en-US" sz="2400" dirty="0"/>
              <a:t>Coloca los objetivos de aprendizaje en la pizarra al principio de la lección.</a:t>
            </a:r>
          </a:p>
          <a:p>
            <a:pPr marL="0" indent="0" eaLnBrk="1" hangingPunct="1">
              <a:lnSpc>
                <a:spcPct val="90000"/>
              </a:lnSpc>
              <a:buNone/>
            </a:pPr>
            <a:endParaRPr lang="es-ES" altLang="en-US" sz="2400" dirty="0"/>
          </a:p>
          <a:p>
            <a:pPr marL="0" indent="0" eaLnBrk="1" hangingPunct="1">
              <a:lnSpc>
                <a:spcPct val="90000"/>
              </a:lnSpc>
              <a:buNone/>
            </a:pPr>
            <a:r>
              <a:rPr lang="es-ES" altLang="en-US" sz="2400" dirty="0"/>
              <a:t>Habla con los alumnos de por qué están estudiando lo que están estudiando.</a:t>
            </a:r>
          </a:p>
          <a:p>
            <a:pPr marL="0" indent="0" eaLnBrk="1" hangingPunct="1">
              <a:lnSpc>
                <a:spcPct val="90000"/>
              </a:lnSpc>
              <a:buNone/>
            </a:pPr>
            <a:endParaRPr lang="es-ES" altLang="en-US" sz="2400" dirty="0"/>
          </a:p>
          <a:p>
            <a:pPr marL="0" indent="0" eaLnBrk="1" hangingPunct="1">
              <a:lnSpc>
                <a:spcPct val="90000"/>
              </a:lnSpc>
              <a:buNone/>
            </a:pPr>
            <a:r>
              <a:rPr lang="es-ES" altLang="en-US" sz="2400" dirty="0"/>
              <a:t>Comprueba con los alumnos que tienen claros los objetivos de aprendizaje de la lección</a:t>
            </a:r>
          </a:p>
        </p:txBody>
      </p:sp>
      <p:graphicFrame>
        <p:nvGraphicFramePr>
          <p:cNvPr id="2" name="Diagram 1"/>
          <p:cNvGraphicFramePr/>
          <p:nvPr>
            <p:extLst>
              <p:ext uri="{D42A27DB-BD31-4B8C-83A1-F6EECF244321}">
                <p14:modId xmlns:p14="http://schemas.microsoft.com/office/powerpoint/2010/main" val="1650681637"/>
              </p:ext>
            </p:extLst>
          </p:nvPr>
        </p:nvGraphicFramePr>
        <p:xfrm>
          <a:off x="4648202" y="1417638"/>
          <a:ext cx="4172270" cy="3955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b="1" dirty="0">
                <a:solidFill>
                  <a:srgbClr val="00B050"/>
                </a:solidFill>
              </a:rPr>
              <a:t>¿</a:t>
            </a:r>
            <a:r>
              <a:rPr lang="en-US" altLang="en-US" b="1" dirty="0" err="1">
                <a:solidFill>
                  <a:srgbClr val="00B050"/>
                </a:solidFill>
              </a:rPr>
              <a:t>Qué</a:t>
            </a:r>
            <a:r>
              <a:rPr lang="en-US" altLang="en-US" b="1" dirty="0">
                <a:solidFill>
                  <a:srgbClr val="00B050"/>
                </a:solidFill>
              </a:rPr>
              <a:t> es bueno?</a:t>
            </a:r>
          </a:p>
        </p:txBody>
      </p:sp>
      <p:sp>
        <p:nvSpPr>
          <p:cNvPr id="53251" name="Rectangle 3"/>
          <p:cNvSpPr>
            <a:spLocks noGrp="1" noChangeArrowheads="1"/>
          </p:cNvSpPr>
          <p:nvPr>
            <p:ph type="body" sz="half" idx="1"/>
          </p:nvPr>
        </p:nvSpPr>
        <p:spPr>
          <a:xfrm>
            <a:off x="428624" y="1285875"/>
            <a:ext cx="4143375" cy="5023445"/>
          </a:xfrm>
        </p:spPr>
        <p:txBody>
          <a:bodyPr>
            <a:normAutofit/>
          </a:bodyPr>
          <a:lstStyle/>
          <a:p>
            <a:pPr eaLnBrk="1" hangingPunct="1">
              <a:buFontTx/>
              <a:buNone/>
            </a:pPr>
            <a:r>
              <a:rPr lang="en-US" altLang="en-US" sz="2400" dirty="0"/>
              <a:t>	</a:t>
            </a:r>
            <a:r>
              <a:rPr lang="es-ES" altLang="en-US" sz="2400" dirty="0"/>
              <a:t>Dedique tiempo a asegurarse de que existe un consenso entre tu y los alumnos sobre lo que hace que un trabajo sea "bueno", y cómo se espera que lo consigan. </a:t>
            </a:r>
          </a:p>
          <a:p>
            <a:pPr eaLnBrk="1" hangingPunct="1">
              <a:buFontTx/>
              <a:buNone/>
            </a:pPr>
            <a:endParaRPr lang="en-US" altLang="en-US" sz="1600" dirty="0"/>
          </a:p>
          <a:p>
            <a:pPr eaLnBrk="1" hangingPunct="1">
              <a:buFontTx/>
              <a:buNone/>
            </a:pPr>
            <a:endParaRPr lang="en-US" altLang="en-US" sz="1800" dirty="0"/>
          </a:p>
          <a:p>
            <a:pPr eaLnBrk="1" hangingPunct="1">
              <a:buFontTx/>
              <a:buNone/>
            </a:pPr>
            <a:endParaRPr lang="en-US" altLang="en-US" sz="1800" dirty="0"/>
          </a:p>
          <a:p>
            <a:pPr eaLnBrk="1" hangingPunct="1">
              <a:buFontTx/>
              <a:buNone/>
            </a:pPr>
            <a:endParaRPr lang="en-US" altLang="en-US" sz="1800" dirty="0"/>
          </a:p>
        </p:txBody>
      </p:sp>
      <p:graphicFrame>
        <p:nvGraphicFramePr>
          <p:cNvPr id="7" name="Diagram 6"/>
          <p:cNvGraphicFramePr/>
          <p:nvPr>
            <p:extLst>
              <p:ext uri="{D42A27DB-BD31-4B8C-83A1-F6EECF244321}">
                <p14:modId xmlns:p14="http://schemas.microsoft.com/office/powerpoint/2010/main" val="3779402173"/>
              </p:ext>
            </p:extLst>
          </p:nvPr>
        </p:nvGraphicFramePr>
        <p:xfrm>
          <a:off x="1763688" y="1507146"/>
          <a:ext cx="7384892" cy="4802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b="1" dirty="0">
                <a:solidFill>
                  <a:srgbClr val="00B050"/>
                </a:solidFill>
              </a:rPr>
              <a:t>¿</a:t>
            </a:r>
            <a:r>
              <a:rPr lang="en-US" altLang="en-US" b="1" dirty="0" err="1">
                <a:solidFill>
                  <a:srgbClr val="00B050"/>
                </a:solidFill>
              </a:rPr>
              <a:t>Qué</a:t>
            </a:r>
            <a:r>
              <a:rPr lang="en-US" altLang="en-US" b="1" dirty="0">
                <a:solidFill>
                  <a:srgbClr val="00B050"/>
                </a:solidFill>
              </a:rPr>
              <a:t> es lo </a:t>
            </a:r>
            <a:r>
              <a:rPr lang="en-US" altLang="en-US" b="1" dirty="0" err="1">
                <a:solidFill>
                  <a:srgbClr val="00B050"/>
                </a:solidFill>
              </a:rPr>
              <a:t>mejor</a:t>
            </a:r>
            <a:r>
              <a:rPr lang="en-US" altLang="en-US" b="1" dirty="0">
                <a:solidFill>
                  <a:srgbClr val="00B050"/>
                </a:solidFill>
              </a:rPr>
              <a:t>?</a:t>
            </a:r>
          </a:p>
        </p:txBody>
      </p:sp>
      <p:sp>
        <p:nvSpPr>
          <p:cNvPr id="65539" name="Rectangle 3"/>
          <p:cNvSpPr>
            <a:spLocks noGrp="1" noChangeArrowheads="1"/>
          </p:cNvSpPr>
          <p:nvPr>
            <p:ph type="body" sz="half" idx="1"/>
          </p:nvPr>
        </p:nvSpPr>
        <p:spPr/>
        <p:txBody>
          <a:bodyPr>
            <a:normAutofit/>
          </a:bodyPr>
          <a:lstStyle/>
          <a:p>
            <a:pPr eaLnBrk="1" hangingPunct="1">
              <a:buFontTx/>
              <a:buNone/>
            </a:pPr>
            <a:r>
              <a:rPr lang="en-US" altLang="en-US" sz="2400" dirty="0"/>
              <a:t>	</a:t>
            </a:r>
            <a:r>
              <a:rPr lang="es-ES" altLang="en-US" sz="2400" dirty="0"/>
              <a:t> Para los deberes, pide a los alumnos que encuentren su mejor trabajo y que le digan por qué es el mejor. </a:t>
            </a:r>
            <a:endParaRPr lang="en-US" altLang="en-US" sz="2400" dirty="0"/>
          </a:p>
        </p:txBody>
      </p:sp>
      <p:graphicFrame>
        <p:nvGraphicFramePr>
          <p:cNvPr id="7" name="Diagram 6"/>
          <p:cNvGraphicFramePr/>
          <p:nvPr>
            <p:extLst>
              <p:ext uri="{D42A27DB-BD31-4B8C-83A1-F6EECF244321}">
                <p14:modId xmlns:p14="http://schemas.microsoft.com/office/powerpoint/2010/main" val="1363934018"/>
              </p:ext>
            </p:extLst>
          </p:nvPr>
        </p:nvGraphicFramePr>
        <p:xfrm>
          <a:off x="3059832" y="1507146"/>
          <a:ext cx="6088748" cy="4226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1618</TotalTime>
  <Words>1490</Words>
  <Application>Microsoft Office PowerPoint</Application>
  <PresentationFormat>Presentación en pantalla (4:3)</PresentationFormat>
  <Paragraphs>242</Paragraphs>
  <Slides>31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Arial</vt:lpstr>
      <vt:lpstr>Calibri</vt:lpstr>
      <vt:lpstr>Calibri Light</vt:lpstr>
      <vt:lpstr>Symbol</vt:lpstr>
      <vt:lpstr>Office Theme</vt:lpstr>
      <vt:lpstr>Evaluación a mitad de la unidad</vt:lpstr>
      <vt:lpstr>Trabajo ejemplar</vt:lpstr>
      <vt:lpstr>Notas de los alumnos</vt:lpstr>
      <vt:lpstr>Esquema de puntuación de los alumnos</vt:lpstr>
      <vt:lpstr>Diario de aprendizaje</vt:lpstr>
      <vt:lpstr>Generar y responder</vt:lpstr>
      <vt:lpstr>Dejar claros los objetivos</vt:lpstr>
      <vt:lpstr>¿Qué es bueno?</vt:lpstr>
      <vt:lpstr>¿Qué es lo mejor?</vt:lpstr>
      <vt:lpstr>¿Qué es una "buena" pregunta?</vt:lpstr>
      <vt:lpstr>Abierto vs cerrado</vt:lpstr>
      <vt:lpstr>Buenas preguntas</vt:lpstr>
      <vt:lpstr>Reflexiones sobre las ideas</vt:lpstr>
      <vt:lpstr>Tiempo de espera</vt:lpstr>
      <vt:lpstr>Puesta en escena</vt:lpstr>
      <vt:lpstr>Díselo a tu vecino</vt:lpstr>
      <vt:lpstr>Rebote</vt:lpstr>
      <vt:lpstr>KWL 1  (querer, querer saber y aprender)</vt:lpstr>
      <vt:lpstr>KWL 2</vt:lpstr>
      <vt:lpstr>Los alumnos también hacen preguntas</vt:lpstr>
      <vt:lpstr>Articular y luego responder</vt:lpstr>
      <vt:lpstr>El sandwich del Feedback</vt:lpstr>
      <vt:lpstr>Marcado de comentarios</vt:lpstr>
      <vt:lpstr>Seguimiento de los comentarios</vt:lpstr>
      <vt:lpstr>Enseñar a colaborar</vt:lpstr>
      <vt:lpstr>Revisión del alumno</vt:lpstr>
      <vt:lpstr>Autoevaluación</vt:lpstr>
      <vt:lpstr>Socios de la respuesta</vt:lpstr>
      <vt:lpstr>Semáforos</vt:lpstr>
      <vt:lpstr>Marcado por los compañeros</vt:lpstr>
      <vt:lpstr>2 estrellas y un deseo</vt:lpstr>
    </vt:vector>
  </TitlesOfParts>
  <Company>Pimlicoschool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For Learning Activities</dc:title>
  <dc:creator>mgershon</dc:creator>
  <cp:lastModifiedBy>marta fernandez jimenez</cp:lastModifiedBy>
  <cp:revision>64</cp:revision>
  <dcterms:created xsi:type="dcterms:W3CDTF">2009-08-10T10:16:01Z</dcterms:created>
  <dcterms:modified xsi:type="dcterms:W3CDTF">2022-09-27T18:00:10Z</dcterms:modified>
</cp:coreProperties>
</file>